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1167" r:id="rId5"/>
    <p:sldId id="1168" r:id="rId6"/>
    <p:sldId id="1170" r:id="rId7"/>
    <p:sldId id="1166" r:id="rId8"/>
    <p:sldId id="1172" r:id="rId9"/>
    <p:sldId id="11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0" d="100"/>
          <a:sy n="60" d="100"/>
        </p:scale>
        <p:origin x="787" y="629"/>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Physics &amp; Astrophysics</c:v>
                </c:pt>
                <c:pt idx="1">
                  <c:v>Electrical &amp; Electronic Engineering</c:v>
                </c:pt>
                <c:pt idx="2">
                  <c:v>Computing &amp; Control</c:v>
                </c:pt>
                <c:pt idx="3">
                  <c:v>Production &amp; Manufacturing Engineering</c:v>
                </c:pt>
              </c:strCache>
            </c:strRef>
          </c:cat>
          <c:val>
            <c:numRef>
              <c:f>Sheet1!$B$2:$B$5</c:f>
              <c:numCache>
                <c:formatCode>0%</c:formatCode>
                <c:ptCount val="4"/>
                <c:pt idx="0">
                  <c:v>0.53</c:v>
                </c:pt>
                <c:pt idx="1">
                  <c:v>0.4</c:v>
                </c:pt>
                <c:pt idx="2">
                  <c:v>0.33</c:v>
                </c:pt>
                <c:pt idx="3">
                  <c:v>0.14000000000000001</c:v>
                </c:pt>
              </c:numCache>
            </c:numRef>
          </c:val>
          <c:extLst>
            <c:ext xmlns:c16="http://schemas.microsoft.com/office/drawing/2014/chart" uri="{C3380CC4-5D6E-409C-BE32-E72D297353CC}">
              <c16:uniqueId val="{00000000-4310-4503-82DA-A2997388D976}"/>
            </c:ext>
          </c:extLst>
        </c:ser>
        <c:dLbls>
          <c:dLblPos val="outEnd"/>
          <c:showLegendKey val="0"/>
          <c:showVal val="1"/>
          <c:showCatName val="0"/>
          <c:showSerName val="0"/>
          <c:showPercent val="0"/>
          <c:showBubbleSize val="0"/>
        </c:dLbls>
        <c:gapWidth val="182"/>
        <c:axId val="1018824032"/>
        <c:axId val="1018827360"/>
      </c:barChart>
      <c:catAx>
        <c:axId val="101882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827360"/>
        <c:crosses val="autoZero"/>
        <c:auto val="1"/>
        <c:lblAlgn val="ctr"/>
        <c:lblOffset val="100"/>
        <c:noMultiLvlLbl val="0"/>
      </c:catAx>
      <c:valAx>
        <c:axId val="1018827360"/>
        <c:scaling>
          <c:orientation val="minMax"/>
        </c:scaling>
        <c:delete val="1"/>
        <c:axPos val="b"/>
        <c:numFmt formatCode="0%" sourceLinked="1"/>
        <c:majorTickMark val="none"/>
        <c:minorTickMark val="none"/>
        <c:tickLblPos val="nextTo"/>
        <c:crossAx val="1018824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E6BF5-6A11-462C-8835-E0ABB326BB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7ADB063-E38E-42A6-82FE-437E9A0F741B}">
      <dgm:prSet phldrT="[Text]" custT="1"/>
      <dgm:spPr>
        <a:solidFill>
          <a:schemeClr val="tx2"/>
        </a:solidFill>
      </dgm:spPr>
      <dgm:t>
        <a:bodyPr/>
        <a:lstStyle/>
        <a:p>
          <a:r>
            <a:rPr lang="en-US" sz="2800" b="1" dirty="0"/>
            <a:t>Books and eBooks</a:t>
          </a:r>
        </a:p>
      </dgm:t>
    </dgm:pt>
    <dgm:pt modelId="{A5030EA3-D82F-4E2B-9BA9-3EF290E21076}" type="parTrans" cxnId="{72E98A49-B6D0-4F88-8824-9B824C1A57D9}">
      <dgm:prSet/>
      <dgm:spPr/>
      <dgm:t>
        <a:bodyPr/>
        <a:lstStyle/>
        <a:p>
          <a:endParaRPr lang="en-US"/>
        </a:p>
      </dgm:t>
    </dgm:pt>
    <dgm:pt modelId="{D42EC63B-4D1B-4AEE-A981-2169B4343258}" type="sibTrans" cxnId="{72E98A49-B6D0-4F88-8824-9B824C1A57D9}">
      <dgm:prSet/>
      <dgm:spPr/>
      <dgm:t>
        <a:bodyPr/>
        <a:lstStyle/>
        <a:p>
          <a:endParaRPr lang="en-US"/>
        </a:p>
      </dgm:t>
    </dgm:pt>
    <dgm:pt modelId="{E29EE308-D546-4DA2-B97E-78B178DF45A6}">
      <dgm:prSet phldrT="[Text]" custT="1"/>
      <dgm:spPr>
        <a:solidFill>
          <a:schemeClr val="tx2"/>
        </a:solidFill>
      </dgm:spPr>
      <dgm:t>
        <a:bodyPr/>
        <a:lstStyle/>
        <a:p>
          <a:r>
            <a:rPr lang="en-US" sz="2800" b="1" dirty="0"/>
            <a:t>Journals</a:t>
          </a:r>
        </a:p>
      </dgm:t>
    </dgm:pt>
    <dgm:pt modelId="{D3212E8B-7960-41CA-8915-7F7EB4836299}" type="parTrans" cxnId="{B79DEED4-7501-465F-84F3-7D54473F44E0}">
      <dgm:prSet/>
      <dgm:spPr/>
      <dgm:t>
        <a:bodyPr/>
        <a:lstStyle/>
        <a:p>
          <a:endParaRPr lang="en-US"/>
        </a:p>
      </dgm:t>
    </dgm:pt>
    <dgm:pt modelId="{389AD4D4-DE02-4D25-9FD1-AAA387B7D7E5}" type="sibTrans" cxnId="{B79DEED4-7501-465F-84F3-7D54473F44E0}">
      <dgm:prSet/>
      <dgm:spPr/>
      <dgm:t>
        <a:bodyPr/>
        <a:lstStyle/>
        <a:p>
          <a:endParaRPr lang="en-US"/>
        </a:p>
      </dgm:t>
    </dgm:pt>
    <dgm:pt modelId="{FA9ADCC2-EDE1-494D-B510-CFE5CFDFA3F5}">
      <dgm:prSet phldrT="[Text]" custT="1"/>
      <dgm:spPr>
        <a:solidFill>
          <a:srgbClr val="9C67A8">
            <a:alpha val="20000"/>
          </a:srgbClr>
        </a:solidFill>
      </dgm:spPr>
      <dgm:t>
        <a:bodyPr anchor="ctr"/>
        <a:lstStyle/>
        <a:p>
          <a:pPr>
            <a:buNone/>
          </a:pPr>
          <a:r>
            <a:rPr lang="en-US" sz="2000" dirty="0"/>
            <a:t>   Our current journal titles are now fully gold Open Access, allowing researchers and practitioners around the world immediate and free access to current IET Journals content.</a:t>
          </a:r>
        </a:p>
      </dgm:t>
    </dgm:pt>
    <dgm:pt modelId="{A3A2BC2E-842F-4864-938B-3E1FD6F043CE}" type="parTrans" cxnId="{F1057616-CB6C-498C-9B95-467FC2F14037}">
      <dgm:prSet/>
      <dgm:spPr/>
      <dgm:t>
        <a:bodyPr/>
        <a:lstStyle/>
        <a:p>
          <a:endParaRPr lang="en-US"/>
        </a:p>
      </dgm:t>
    </dgm:pt>
    <dgm:pt modelId="{A3DC93AE-DF78-4269-B8D4-2439545DE352}" type="sibTrans" cxnId="{F1057616-CB6C-498C-9B95-467FC2F14037}">
      <dgm:prSet/>
      <dgm:spPr/>
      <dgm:t>
        <a:bodyPr/>
        <a:lstStyle/>
        <a:p>
          <a:endParaRPr lang="en-US"/>
        </a:p>
      </dgm:t>
    </dgm:pt>
    <dgm:pt modelId="{69012316-3EA1-4AAE-97DA-C8DBA9F8AA8F}">
      <dgm:prSet phldrT="[Text]" custT="1"/>
      <dgm:spPr>
        <a:solidFill>
          <a:schemeClr val="tx2"/>
        </a:solidFill>
      </dgm:spPr>
      <dgm:t>
        <a:bodyPr/>
        <a:lstStyle/>
        <a:p>
          <a:r>
            <a:rPr lang="en-US" sz="2800" b="1" dirty="0"/>
            <a:t>IET Inspec</a:t>
          </a:r>
        </a:p>
      </dgm:t>
    </dgm:pt>
    <dgm:pt modelId="{C3CF9090-369A-4898-A266-47842A6BB070}" type="parTrans" cxnId="{E8F85299-5738-4ABC-8059-AA7BE0BC33E0}">
      <dgm:prSet/>
      <dgm:spPr/>
      <dgm:t>
        <a:bodyPr/>
        <a:lstStyle/>
        <a:p>
          <a:endParaRPr lang="en-US"/>
        </a:p>
      </dgm:t>
    </dgm:pt>
    <dgm:pt modelId="{F7ACCC2F-02C9-421B-B8FA-BFC59C03FD24}" type="sibTrans" cxnId="{E8F85299-5738-4ABC-8059-AA7BE0BC33E0}">
      <dgm:prSet/>
      <dgm:spPr/>
      <dgm:t>
        <a:bodyPr/>
        <a:lstStyle/>
        <a:p>
          <a:endParaRPr lang="en-US"/>
        </a:p>
      </dgm:t>
    </dgm:pt>
    <dgm:pt modelId="{2D28ED42-C1BD-4D7B-ACD1-C379395180BF}">
      <dgm:prSet phldrT="[Text]" custT="1"/>
      <dgm:spPr>
        <a:solidFill>
          <a:srgbClr val="9C67A8">
            <a:alpha val="20000"/>
          </a:srgbClr>
        </a:solidFill>
      </dgm:spPr>
      <dgm:t>
        <a:bodyPr anchor="ctr"/>
        <a:lstStyle/>
        <a:p>
          <a:pPr>
            <a:buNone/>
          </a:pPr>
          <a:r>
            <a:rPr lang="en-US" sz="2000" dirty="0"/>
            <a:t>   Support every stage of the research workflow with Inspec and Inspec Analytics to </a:t>
          </a:r>
          <a:r>
            <a:rPr lang="en-US" sz="2000" dirty="0" err="1"/>
            <a:t>maximise</a:t>
          </a:r>
          <a:r>
            <a:rPr lang="en-US" sz="2000" dirty="0"/>
            <a:t> the impact of your team’s research.</a:t>
          </a:r>
        </a:p>
      </dgm:t>
    </dgm:pt>
    <dgm:pt modelId="{9F502DBA-2077-4CE5-9632-9120BD19F774}" type="parTrans" cxnId="{38BDAEC6-3ECB-4D69-AE31-DB57B2C12D8D}">
      <dgm:prSet/>
      <dgm:spPr/>
      <dgm:t>
        <a:bodyPr/>
        <a:lstStyle/>
        <a:p>
          <a:endParaRPr lang="en-US"/>
        </a:p>
      </dgm:t>
    </dgm:pt>
    <dgm:pt modelId="{0E7BA9F0-C91D-4283-B5A6-5781179835C5}" type="sibTrans" cxnId="{38BDAEC6-3ECB-4D69-AE31-DB57B2C12D8D}">
      <dgm:prSet/>
      <dgm:spPr/>
      <dgm:t>
        <a:bodyPr/>
        <a:lstStyle/>
        <a:p>
          <a:endParaRPr lang="en-US"/>
        </a:p>
      </dgm:t>
    </dgm:pt>
    <dgm:pt modelId="{618AFD8A-4A1E-4265-A4E6-784E9D12EAD6}">
      <dgm:prSet phldrT="[Text]" custT="1"/>
      <dgm:spPr>
        <a:solidFill>
          <a:srgbClr val="9C67A8">
            <a:alpha val="20000"/>
          </a:srgbClr>
        </a:solidFill>
      </dgm:spPr>
      <dgm:t>
        <a:bodyPr anchor="ctr"/>
        <a:lstStyle/>
        <a:p>
          <a:pPr>
            <a:buNone/>
          </a:pPr>
          <a:r>
            <a:rPr lang="en-US" sz="2000" dirty="0"/>
            <a:t>   Provide researchers, academic staff and students with fresh perspectives and global developments in emerging engineering subject areas.</a:t>
          </a:r>
        </a:p>
      </dgm:t>
    </dgm:pt>
    <dgm:pt modelId="{F72B0BF7-93D8-4825-869F-449D05247200}" type="sibTrans" cxnId="{83C4BC1D-8A20-4118-BD15-7DC11372A2A5}">
      <dgm:prSet/>
      <dgm:spPr/>
      <dgm:t>
        <a:bodyPr/>
        <a:lstStyle/>
        <a:p>
          <a:endParaRPr lang="en-US"/>
        </a:p>
      </dgm:t>
    </dgm:pt>
    <dgm:pt modelId="{4692B88B-810F-4E98-8DE5-F78E871919C6}" type="parTrans" cxnId="{83C4BC1D-8A20-4118-BD15-7DC11372A2A5}">
      <dgm:prSet/>
      <dgm:spPr/>
      <dgm:t>
        <a:bodyPr/>
        <a:lstStyle/>
        <a:p>
          <a:endParaRPr lang="en-US"/>
        </a:p>
      </dgm:t>
    </dgm:pt>
    <dgm:pt modelId="{AA6BF4DB-F0B9-4486-8E40-1AD243488913}" type="pres">
      <dgm:prSet presAssocID="{649E6BF5-6A11-462C-8835-E0ABB326BB33}" presName="Name0" presStyleCnt="0">
        <dgm:presLayoutVars>
          <dgm:dir/>
          <dgm:animLvl val="lvl"/>
          <dgm:resizeHandles val="exact"/>
        </dgm:presLayoutVars>
      </dgm:prSet>
      <dgm:spPr/>
    </dgm:pt>
    <dgm:pt modelId="{69CC0640-56F5-4D33-A16B-75C822EE4508}" type="pres">
      <dgm:prSet presAssocID="{47ADB063-E38E-42A6-82FE-437E9A0F741B}" presName="composite" presStyleCnt="0"/>
      <dgm:spPr/>
    </dgm:pt>
    <dgm:pt modelId="{6B0302EC-B4C2-4464-939D-F4EF7CF44C6C}" type="pres">
      <dgm:prSet presAssocID="{47ADB063-E38E-42A6-82FE-437E9A0F741B}" presName="parTx" presStyleLbl="alignNode1" presStyleIdx="0" presStyleCnt="3">
        <dgm:presLayoutVars>
          <dgm:chMax val="0"/>
          <dgm:chPref val="0"/>
          <dgm:bulletEnabled val="1"/>
        </dgm:presLayoutVars>
      </dgm:prSet>
      <dgm:spPr/>
    </dgm:pt>
    <dgm:pt modelId="{DCF0E367-FF98-4CFD-B33F-CDF3E77198AC}" type="pres">
      <dgm:prSet presAssocID="{47ADB063-E38E-42A6-82FE-437E9A0F741B}" presName="desTx" presStyleLbl="alignAccFollowNode1" presStyleIdx="0" presStyleCnt="3">
        <dgm:presLayoutVars>
          <dgm:bulletEnabled val="1"/>
        </dgm:presLayoutVars>
      </dgm:prSet>
      <dgm:spPr/>
    </dgm:pt>
    <dgm:pt modelId="{5F4F566B-D383-48BC-9DFA-E938588DA5BD}" type="pres">
      <dgm:prSet presAssocID="{D42EC63B-4D1B-4AEE-A981-2169B4343258}" presName="space" presStyleCnt="0"/>
      <dgm:spPr/>
    </dgm:pt>
    <dgm:pt modelId="{9378115E-1CF8-4AAE-A5B9-F0A6FA23E6C1}" type="pres">
      <dgm:prSet presAssocID="{E29EE308-D546-4DA2-B97E-78B178DF45A6}" presName="composite" presStyleCnt="0"/>
      <dgm:spPr/>
    </dgm:pt>
    <dgm:pt modelId="{1A27AA0B-4BDA-458E-A2B4-A7542651133C}" type="pres">
      <dgm:prSet presAssocID="{E29EE308-D546-4DA2-B97E-78B178DF45A6}" presName="parTx" presStyleLbl="alignNode1" presStyleIdx="1" presStyleCnt="3">
        <dgm:presLayoutVars>
          <dgm:chMax val="0"/>
          <dgm:chPref val="0"/>
          <dgm:bulletEnabled val="1"/>
        </dgm:presLayoutVars>
      </dgm:prSet>
      <dgm:spPr/>
    </dgm:pt>
    <dgm:pt modelId="{D3A797EF-2EA9-4599-811B-63F088C99B9D}" type="pres">
      <dgm:prSet presAssocID="{E29EE308-D546-4DA2-B97E-78B178DF45A6}" presName="desTx" presStyleLbl="alignAccFollowNode1" presStyleIdx="1" presStyleCnt="3">
        <dgm:presLayoutVars>
          <dgm:bulletEnabled val="1"/>
        </dgm:presLayoutVars>
      </dgm:prSet>
      <dgm:spPr/>
    </dgm:pt>
    <dgm:pt modelId="{05C5B558-D55B-484F-A89C-0485C6D28360}" type="pres">
      <dgm:prSet presAssocID="{389AD4D4-DE02-4D25-9FD1-AAA387B7D7E5}" presName="space" presStyleCnt="0"/>
      <dgm:spPr/>
    </dgm:pt>
    <dgm:pt modelId="{42EF1D36-16A7-43C6-9BCE-4C0E1E13C076}" type="pres">
      <dgm:prSet presAssocID="{69012316-3EA1-4AAE-97DA-C8DBA9F8AA8F}" presName="composite" presStyleCnt="0"/>
      <dgm:spPr/>
    </dgm:pt>
    <dgm:pt modelId="{125A4C3F-596A-4779-A23F-4730F4971370}" type="pres">
      <dgm:prSet presAssocID="{69012316-3EA1-4AAE-97DA-C8DBA9F8AA8F}" presName="parTx" presStyleLbl="alignNode1" presStyleIdx="2" presStyleCnt="3">
        <dgm:presLayoutVars>
          <dgm:chMax val="0"/>
          <dgm:chPref val="0"/>
          <dgm:bulletEnabled val="1"/>
        </dgm:presLayoutVars>
      </dgm:prSet>
      <dgm:spPr/>
    </dgm:pt>
    <dgm:pt modelId="{FC73FD5E-9138-412B-9365-4162E2D187CD}" type="pres">
      <dgm:prSet presAssocID="{69012316-3EA1-4AAE-97DA-C8DBA9F8AA8F}" presName="desTx" presStyleLbl="alignAccFollowNode1" presStyleIdx="2" presStyleCnt="3">
        <dgm:presLayoutVars>
          <dgm:bulletEnabled val="1"/>
        </dgm:presLayoutVars>
      </dgm:prSet>
      <dgm:spPr/>
    </dgm:pt>
  </dgm:ptLst>
  <dgm:cxnLst>
    <dgm:cxn modelId="{F1057616-CB6C-498C-9B95-467FC2F14037}" srcId="{E29EE308-D546-4DA2-B97E-78B178DF45A6}" destId="{FA9ADCC2-EDE1-494D-B510-CFE5CFDFA3F5}" srcOrd="0" destOrd="0" parTransId="{A3A2BC2E-842F-4864-938B-3E1FD6F043CE}" sibTransId="{A3DC93AE-DF78-4269-B8D4-2439545DE352}"/>
    <dgm:cxn modelId="{A0476B18-32BC-4B78-A807-104AFEDA384E}" type="presOf" srcId="{618AFD8A-4A1E-4265-A4E6-784E9D12EAD6}" destId="{DCF0E367-FF98-4CFD-B33F-CDF3E77198AC}" srcOrd="0" destOrd="0" presId="urn:microsoft.com/office/officeart/2005/8/layout/hList1"/>
    <dgm:cxn modelId="{83C4BC1D-8A20-4118-BD15-7DC11372A2A5}" srcId="{47ADB063-E38E-42A6-82FE-437E9A0F741B}" destId="{618AFD8A-4A1E-4265-A4E6-784E9D12EAD6}" srcOrd="0" destOrd="0" parTransId="{4692B88B-810F-4E98-8DE5-F78E871919C6}" sibTransId="{F72B0BF7-93D8-4825-869F-449D05247200}"/>
    <dgm:cxn modelId="{15D1953C-E14F-48AB-ADFC-E34F4C32AB51}" type="presOf" srcId="{E29EE308-D546-4DA2-B97E-78B178DF45A6}" destId="{1A27AA0B-4BDA-458E-A2B4-A7542651133C}" srcOrd="0" destOrd="0" presId="urn:microsoft.com/office/officeart/2005/8/layout/hList1"/>
    <dgm:cxn modelId="{FA048167-75FB-40FE-92B9-D3EFB94CFB95}" type="presOf" srcId="{649E6BF5-6A11-462C-8835-E0ABB326BB33}" destId="{AA6BF4DB-F0B9-4486-8E40-1AD243488913}" srcOrd="0" destOrd="0" presId="urn:microsoft.com/office/officeart/2005/8/layout/hList1"/>
    <dgm:cxn modelId="{72E98A49-B6D0-4F88-8824-9B824C1A57D9}" srcId="{649E6BF5-6A11-462C-8835-E0ABB326BB33}" destId="{47ADB063-E38E-42A6-82FE-437E9A0F741B}" srcOrd="0" destOrd="0" parTransId="{A5030EA3-D82F-4E2B-9BA9-3EF290E21076}" sibTransId="{D42EC63B-4D1B-4AEE-A981-2169B4343258}"/>
    <dgm:cxn modelId="{3154DD49-64A1-40B2-97A7-6B1036679EE1}" type="presOf" srcId="{47ADB063-E38E-42A6-82FE-437E9A0F741B}" destId="{6B0302EC-B4C2-4464-939D-F4EF7CF44C6C}" srcOrd="0" destOrd="0" presId="urn:microsoft.com/office/officeart/2005/8/layout/hList1"/>
    <dgm:cxn modelId="{94BBF669-A015-4715-9AA2-27F483C7B9AA}" type="presOf" srcId="{2D28ED42-C1BD-4D7B-ACD1-C379395180BF}" destId="{FC73FD5E-9138-412B-9365-4162E2D187CD}" srcOrd="0" destOrd="0" presId="urn:microsoft.com/office/officeart/2005/8/layout/hList1"/>
    <dgm:cxn modelId="{725BEB6C-8567-4AC0-9E0A-0BCC555CE945}" type="presOf" srcId="{FA9ADCC2-EDE1-494D-B510-CFE5CFDFA3F5}" destId="{D3A797EF-2EA9-4599-811B-63F088C99B9D}" srcOrd="0" destOrd="0" presId="urn:microsoft.com/office/officeart/2005/8/layout/hList1"/>
    <dgm:cxn modelId="{E8F85299-5738-4ABC-8059-AA7BE0BC33E0}" srcId="{649E6BF5-6A11-462C-8835-E0ABB326BB33}" destId="{69012316-3EA1-4AAE-97DA-C8DBA9F8AA8F}" srcOrd="2" destOrd="0" parTransId="{C3CF9090-369A-4898-A266-47842A6BB070}" sibTransId="{F7ACCC2F-02C9-421B-B8FA-BFC59C03FD24}"/>
    <dgm:cxn modelId="{38BDAEC6-3ECB-4D69-AE31-DB57B2C12D8D}" srcId="{69012316-3EA1-4AAE-97DA-C8DBA9F8AA8F}" destId="{2D28ED42-C1BD-4D7B-ACD1-C379395180BF}" srcOrd="0" destOrd="0" parTransId="{9F502DBA-2077-4CE5-9632-9120BD19F774}" sibTransId="{0E7BA9F0-C91D-4283-B5A6-5781179835C5}"/>
    <dgm:cxn modelId="{B79DEED4-7501-465F-84F3-7D54473F44E0}" srcId="{649E6BF5-6A11-462C-8835-E0ABB326BB33}" destId="{E29EE308-D546-4DA2-B97E-78B178DF45A6}" srcOrd="1" destOrd="0" parTransId="{D3212E8B-7960-41CA-8915-7F7EB4836299}" sibTransId="{389AD4D4-DE02-4D25-9FD1-AAA387B7D7E5}"/>
    <dgm:cxn modelId="{1158E7F2-6AB4-423E-8EF9-83500CB7A908}" type="presOf" srcId="{69012316-3EA1-4AAE-97DA-C8DBA9F8AA8F}" destId="{125A4C3F-596A-4779-A23F-4730F4971370}" srcOrd="0" destOrd="0" presId="urn:microsoft.com/office/officeart/2005/8/layout/hList1"/>
    <dgm:cxn modelId="{500366AA-8F24-47AC-84BA-BCFF96BCCC58}" type="presParOf" srcId="{AA6BF4DB-F0B9-4486-8E40-1AD243488913}" destId="{69CC0640-56F5-4D33-A16B-75C822EE4508}" srcOrd="0" destOrd="0" presId="urn:microsoft.com/office/officeart/2005/8/layout/hList1"/>
    <dgm:cxn modelId="{7BD09B43-6671-4AA4-B925-8777CBBC9EBD}" type="presParOf" srcId="{69CC0640-56F5-4D33-A16B-75C822EE4508}" destId="{6B0302EC-B4C2-4464-939D-F4EF7CF44C6C}" srcOrd="0" destOrd="0" presId="urn:microsoft.com/office/officeart/2005/8/layout/hList1"/>
    <dgm:cxn modelId="{14B4A7D7-A9BF-4A8A-BBE5-F7E4E46D002B}" type="presParOf" srcId="{69CC0640-56F5-4D33-A16B-75C822EE4508}" destId="{DCF0E367-FF98-4CFD-B33F-CDF3E77198AC}" srcOrd="1" destOrd="0" presId="urn:microsoft.com/office/officeart/2005/8/layout/hList1"/>
    <dgm:cxn modelId="{A28F2D08-B7A8-432D-B6E3-91DC2C753287}" type="presParOf" srcId="{AA6BF4DB-F0B9-4486-8E40-1AD243488913}" destId="{5F4F566B-D383-48BC-9DFA-E938588DA5BD}" srcOrd="1" destOrd="0" presId="urn:microsoft.com/office/officeart/2005/8/layout/hList1"/>
    <dgm:cxn modelId="{53250E2D-475F-43E2-8583-519792B93BE5}" type="presParOf" srcId="{AA6BF4DB-F0B9-4486-8E40-1AD243488913}" destId="{9378115E-1CF8-4AAE-A5B9-F0A6FA23E6C1}" srcOrd="2" destOrd="0" presId="urn:microsoft.com/office/officeart/2005/8/layout/hList1"/>
    <dgm:cxn modelId="{354F6FED-E739-4B50-85B7-FA25DCE8398C}" type="presParOf" srcId="{9378115E-1CF8-4AAE-A5B9-F0A6FA23E6C1}" destId="{1A27AA0B-4BDA-458E-A2B4-A7542651133C}" srcOrd="0" destOrd="0" presId="urn:microsoft.com/office/officeart/2005/8/layout/hList1"/>
    <dgm:cxn modelId="{99773940-A217-4920-92C1-6A81B06181C7}" type="presParOf" srcId="{9378115E-1CF8-4AAE-A5B9-F0A6FA23E6C1}" destId="{D3A797EF-2EA9-4599-811B-63F088C99B9D}" srcOrd="1" destOrd="0" presId="urn:microsoft.com/office/officeart/2005/8/layout/hList1"/>
    <dgm:cxn modelId="{B050D01E-0F5B-4EA2-AE79-6CC87EFC7F0B}" type="presParOf" srcId="{AA6BF4DB-F0B9-4486-8E40-1AD243488913}" destId="{05C5B558-D55B-484F-A89C-0485C6D28360}" srcOrd="3" destOrd="0" presId="urn:microsoft.com/office/officeart/2005/8/layout/hList1"/>
    <dgm:cxn modelId="{40C7678E-44BA-408B-8A02-6F54897295DC}" type="presParOf" srcId="{AA6BF4DB-F0B9-4486-8E40-1AD243488913}" destId="{42EF1D36-16A7-43C6-9BCE-4C0E1E13C076}" srcOrd="4" destOrd="0" presId="urn:microsoft.com/office/officeart/2005/8/layout/hList1"/>
    <dgm:cxn modelId="{7135F527-22F4-4FA1-BD04-4BE988414CAE}" type="presParOf" srcId="{42EF1D36-16A7-43C6-9BCE-4C0E1E13C076}" destId="{125A4C3F-596A-4779-A23F-4730F4971370}" srcOrd="0" destOrd="0" presId="urn:microsoft.com/office/officeart/2005/8/layout/hList1"/>
    <dgm:cxn modelId="{A6DD9745-50CE-45F2-8A92-51B3B58FE14F}" type="presParOf" srcId="{42EF1D36-16A7-43C6-9BCE-4C0E1E13C076}" destId="{FC73FD5E-9138-412B-9365-4162E2D187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02EC-B4C2-4464-939D-F4EF7CF44C6C}">
      <dsp:nvSpPr>
        <dsp:cNvPr id="0" name=""/>
        <dsp:cNvSpPr/>
      </dsp:nvSpPr>
      <dsp:spPr>
        <a:xfrm>
          <a:off x="3479" y="324119"/>
          <a:ext cx="3392127" cy="1356851"/>
        </a:xfrm>
        <a:prstGeom prst="rect">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Books and eBooks</a:t>
          </a:r>
        </a:p>
      </dsp:txBody>
      <dsp:txXfrm>
        <a:off x="3479" y="324119"/>
        <a:ext cx="3392127" cy="1356851"/>
      </dsp:txXfrm>
    </dsp:sp>
    <dsp:sp modelId="{DCF0E367-FF98-4CFD-B33F-CDF3E77198AC}">
      <dsp:nvSpPr>
        <dsp:cNvPr id="0" name=""/>
        <dsp:cNvSpPr/>
      </dsp:nvSpPr>
      <dsp:spPr>
        <a:xfrm>
          <a:off x="3479" y="1680971"/>
          <a:ext cx="3392127" cy="2854800"/>
        </a:xfrm>
        <a:prstGeom prst="rect">
          <a:avLst/>
        </a:prstGeom>
        <a:solidFill>
          <a:srgbClr val="9C67A8">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None/>
          </a:pPr>
          <a:r>
            <a:rPr lang="en-US" sz="2000" kern="1200" dirty="0"/>
            <a:t>   Provide researchers, academic staff and students with fresh perspectives and global developments in emerging engineering subject areas.</a:t>
          </a:r>
        </a:p>
      </dsp:txBody>
      <dsp:txXfrm>
        <a:off x="3479" y="1680971"/>
        <a:ext cx="3392127" cy="2854800"/>
      </dsp:txXfrm>
    </dsp:sp>
    <dsp:sp modelId="{1A27AA0B-4BDA-458E-A2B4-A7542651133C}">
      <dsp:nvSpPr>
        <dsp:cNvPr id="0" name=""/>
        <dsp:cNvSpPr/>
      </dsp:nvSpPr>
      <dsp:spPr>
        <a:xfrm>
          <a:off x="3870505" y="324119"/>
          <a:ext cx="3392127" cy="1356851"/>
        </a:xfrm>
        <a:prstGeom prst="rect">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Journals</a:t>
          </a:r>
        </a:p>
      </dsp:txBody>
      <dsp:txXfrm>
        <a:off x="3870505" y="324119"/>
        <a:ext cx="3392127" cy="1356851"/>
      </dsp:txXfrm>
    </dsp:sp>
    <dsp:sp modelId="{D3A797EF-2EA9-4599-811B-63F088C99B9D}">
      <dsp:nvSpPr>
        <dsp:cNvPr id="0" name=""/>
        <dsp:cNvSpPr/>
      </dsp:nvSpPr>
      <dsp:spPr>
        <a:xfrm>
          <a:off x="3870505" y="1680971"/>
          <a:ext cx="3392127" cy="2854800"/>
        </a:xfrm>
        <a:prstGeom prst="rect">
          <a:avLst/>
        </a:prstGeom>
        <a:solidFill>
          <a:srgbClr val="9C67A8">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None/>
          </a:pPr>
          <a:r>
            <a:rPr lang="en-US" sz="2000" kern="1200" dirty="0"/>
            <a:t>   Our current journal titles are now fully gold Open Access, allowing researchers and practitioners around the world immediate and free access to current IET Journals content.</a:t>
          </a:r>
        </a:p>
      </dsp:txBody>
      <dsp:txXfrm>
        <a:off x="3870505" y="1680971"/>
        <a:ext cx="3392127" cy="2854800"/>
      </dsp:txXfrm>
    </dsp:sp>
    <dsp:sp modelId="{125A4C3F-596A-4779-A23F-4730F4971370}">
      <dsp:nvSpPr>
        <dsp:cNvPr id="0" name=""/>
        <dsp:cNvSpPr/>
      </dsp:nvSpPr>
      <dsp:spPr>
        <a:xfrm>
          <a:off x="7737530" y="324119"/>
          <a:ext cx="3392127" cy="1356851"/>
        </a:xfrm>
        <a:prstGeom prst="rect">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IET Inspec</a:t>
          </a:r>
        </a:p>
      </dsp:txBody>
      <dsp:txXfrm>
        <a:off x="7737530" y="324119"/>
        <a:ext cx="3392127" cy="1356851"/>
      </dsp:txXfrm>
    </dsp:sp>
    <dsp:sp modelId="{FC73FD5E-9138-412B-9365-4162E2D187CD}">
      <dsp:nvSpPr>
        <dsp:cNvPr id="0" name=""/>
        <dsp:cNvSpPr/>
      </dsp:nvSpPr>
      <dsp:spPr>
        <a:xfrm>
          <a:off x="7737530" y="1680971"/>
          <a:ext cx="3392127" cy="2854800"/>
        </a:xfrm>
        <a:prstGeom prst="rect">
          <a:avLst/>
        </a:prstGeom>
        <a:solidFill>
          <a:srgbClr val="9C67A8">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None/>
          </a:pPr>
          <a:r>
            <a:rPr lang="en-US" sz="2000" kern="1200" dirty="0"/>
            <a:t>   Support every stage of the research workflow with Inspec and Inspec Analytics to </a:t>
          </a:r>
          <a:r>
            <a:rPr lang="en-US" sz="2000" kern="1200" dirty="0" err="1"/>
            <a:t>maximise</a:t>
          </a:r>
          <a:r>
            <a:rPr lang="en-US" sz="2000" kern="1200" dirty="0"/>
            <a:t> the impact of your team’s research.</a:t>
          </a:r>
        </a:p>
      </dsp:txBody>
      <dsp:txXfrm>
        <a:off x="7737530" y="1680971"/>
        <a:ext cx="3392127"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571EA-FB26-4710-ABC4-C8F9235BCE3D}"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3B615-4126-4369-BE75-3E2E1BA0E02A}" type="slidenum">
              <a:rPr lang="en-US" smtClean="0"/>
              <a:t>‹#›</a:t>
            </a:fld>
            <a:endParaRPr lang="en-US"/>
          </a:p>
        </p:txBody>
      </p:sp>
    </p:spTree>
    <p:extLst>
      <p:ext uri="{BB962C8B-B14F-4D97-AF65-F5344CB8AC3E}">
        <p14:creationId xmlns:p14="http://schemas.microsoft.com/office/powerpoint/2010/main" val="132174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E0F7D6-D06E-4BDA-851E-6A521856E07D}" type="slidenum">
              <a:rPr lang="en-GB" smtClean="0"/>
              <a:t>6</a:t>
            </a:fld>
            <a:endParaRPr lang="en-GB"/>
          </a:p>
        </p:txBody>
      </p:sp>
    </p:spTree>
    <p:extLst>
      <p:ext uri="{BB962C8B-B14F-4D97-AF65-F5344CB8AC3E}">
        <p14:creationId xmlns:p14="http://schemas.microsoft.com/office/powerpoint/2010/main" val="240602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E0F7D6-D06E-4BDA-851E-6A521856E07D}" type="slidenum">
              <a:rPr lang="en-GB" smtClean="0"/>
              <a:t>7</a:t>
            </a:fld>
            <a:endParaRPr lang="en-GB"/>
          </a:p>
        </p:txBody>
      </p:sp>
    </p:spTree>
    <p:extLst>
      <p:ext uri="{BB962C8B-B14F-4D97-AF65-F5344CB8AC3E}">
        <p14:creationId xmlns:p14="http://schemas.microsoft.com/office/powerpoint/2010/main" val="312643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8" name="Picture 7" descr="A bridge over a body of water&#10;&#10;Description generated with very high confidence">
            <a:extLst>
              <a:ext uri="{FF2B5EF4-FFF2-40B4-BE49-F238E27FC236}">
                <a16:creationId xmlns:a16="http://schemas.microsoft.com/office/drawing/2014/main" id="{5A96F650-6E46-411C-B1AA-54D7A78433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271061"/>
            <a:ext cx="12192001" cy="5586940"/>
          </a:xfrm>
          <a:prstGeom prst="rect">
            <a:avLst/>
          </a:prstGeom>
        </p:spPr>
      </p:pic>
      <p:pic>
        <p:nvPicPr>
          <p:cNvPr id="13" name="Graphic 12">
            <a:extLst>
              <a:ext uri="{FF2B5EF4-FFF2-40B4-BE49-F238E27FC236}">
                <a16:creationId xmlns:a16="http://schemas.microsoft.com/office/drawing/2014/main" id="{9922EB76-AEAA-47DB-9908-F6BBB755DD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5701" y="1539658"/>
            <a:ext cx="6158340" cy="4988255"/>
          </a:xfrm>
          <a:prstGeom prst="rect">
            <a:avLst/>
          </a:prstGeom>
        </p:spPr>
      </p:pic>
      <p:sp>
        <p:nvSpPr>
          <p:cNvPr id="9" name="Text Placeholder 8">
            <a:extLst>
              <a:ext uri="{FF2B5EF4-FFF2-40B4-BE49-F238E27FC236}">
                <a16:creationId xmlns:a16="http://schemas.microsoft.com/office/drawing/2014/main" id="{FEC4F6D2-0729-4845-8AC0-0170FE21F3DB}"/>
              </a:ext>
            </a:extLst>
          </p:cNvPr>
          <p:cNvSpPr>
            <a:spLocks noGrp="1"/>
          </p:cNvSpPr>
          <p:nvPr>
            <p:ph type="body" sz="quarter" idx="12" hasCustomPrompt="1"/>
          </p:nvPr>
        </p:nvSpPr>
        <p:spPr>
          <a:xfrm>
            <a:off x="2944813" y="4814888"/>
            <a:ext cx="5965825" cy="1585912"/>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Subtitle goes here (if needed)</a:t>
            </a:r>
          </a:p>
          <a:p>
            <a:pPr lvl="0"/>
            <a:r>
              <a:rPr lang="en-GB" dirty="0"/>
              <a:t>DD Month Year</a:t>
            </a:r>
          </a:p>
        </p:txBody>
      </p:sp>
      <p:sp>
        <p:nvSpPr>
          <p:cNvPr id="11" name="Text Placeholder 10">
            <a:extLst>
              <a:ext uri="{FF2B5EF4-FFF2-40B4-BE49-F238E27FC236}">
                <a16:creationId xmlns:a16="http://schemas.microsoft.com/office/drawing/2014/main" id="{CA96B1D5-69E5-4D56-A77C-1C5944216282}"/>
              </a:ext>
            </a:extLst>
          </p:cNvPr>
          <p:cNvSpPr>
            <a:spLocks noGrp="1"/>
          </p:cNvSpPr>
          <p:nvPr>
            <p:ph type="body" sz="quarter" idx="13" hasCustomPrompt="1"/>
          </p:nvPr>
        </p:nvSpPr>
        <p:spPr>
          <a:xfrm>
            <a:off x="2944813" y="1614488"/>
            <a:ext cx="5965825" cy="1689100"/>
          </a:xfrm>
          <a:prstGeom prst="rect">
            <a:avLst/>
          </a:prstGeom>
        </p:spPr>
        <p:txBody>
          <a:bodyPr/>
          <a:lstStyle>
            <a:lvl1pPr marL="0" indent="0">
              <a:buNone/>
              <a:defRPr sz="3600" b="1">
                <a:solidFill>
                  <a:schemeClr val="bg1"/>
                </a:solidFill>
                <a:latin typeface="+mj-lt"/>
              </a:defRPr>
            </a:lvl1pPr>
          </a:lstStyle>
          <a:p>
            <a:pPr lvl="0"/>
            <a:r>
              <a:rPr lang="en-US" dirty="0"/>
              <a:t>Main title for presentation goes here – no more than three lines at 36pt</a:t>
            </a:r>
            <a:endParaRPr lang="en-GB" dirty="0"/>
          </a:p>
        </p:txBody>
      </p:sp>
    </p:spTree>
    <p:extLst>
      <p:ext uri="{BB962C8B-B14F-4D97-AF65-F5344CB8AC3E}">
        <p14:creationId xmlns:p14="http://schemas.microsoft.com/office/powerpoint/2010/main" val="123699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8FEBF-28E4-44AC-A32D-1949567B45D7}"/>
              </a:ext>
            </a:extLst>
          </p:cNvPr>
          <p:cNvSpPr>
            <a:spLocks noGrp="1"/>
          </p:cNvSpPr>
          <p:nvPr>
            <p:ph type="body" idx="1" hasCustomPrompt="1"/>
          </p:nvPr>
        </p:nvSpPr>
        <p:spPr>
          <a:xfrm>
            <a:off x="839788" y="953378"/>
            <a:ext cx="5157787" cy="823912"/>
          </a:xfrm>
          <a:prstGeom prst="rect">
            <a:avLst/>
          </a:prstGeo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a:t>
            </a:r>
          </a:p>
        </p:txBody>
      </p:sp>
      <p:sp>
        <p:nvSpPr>
          <p:cNvPr id="4" name="Content Placeholder 3">
            <a:extLst>
              <a:ext uri="{FF2B5EF4-FFF2-40B4-BE49-F238E27FC236}">
                <a16:creationId xmlns:a16="http://schemas.microsoft.com/office/drawing/2014/main" id="{01B5D63C-5B5A-4A0C-A99D-9A377EFEB448}"/>
              </a:ext>
            </a:extLst>
          </p:cNvPr>
          <p:cNvSpPr>
            <a:spLocks noGrp="1"/>
          </p:cNvSpPr>
          <p:nvPr>
            <p:ph sz="half" idx="2" hasCustomPrompt="1"/>
          </p:nvPr>
        </p:nvSpPr>
        <p:spPr>
          <a:xfrm>
            <a:off x="839788" y="1777289"/>
            <a:ext cx="5157787" cy="4352923"/>
          </a:xfrm>
          <a:prstGeom prst="rect">
            <a:avLst/>
          </a:prstGeo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51E48-FE96-45A4-9CE8-55058494A62A}"/>
              </a:ext>
            </a:extLst>
          </p:cNvPr>
          <p:cNvSpPr>
            <a:spLocks noGrp="1"/>
          </p:cNvSpPr>
          <p:nvPr>
            <p:ph type="body" sz="quarter" idx="3" hasCustomPrompt="1"/>
          </p:nvPr>
        </p:nvSpPr>
        <p:spPr>
          <a:xfrm>
            <a:off x="6172200" y="953378"/>
            <a:ext cx="5183188" cy="823912"/>
          </a:xfrm>
          <a:prstGeom prst="rect">
            <a:avLst/>
          </a:prstGeo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a:t>
            </a:r>
          </a:p>
        </p:txBody>
      </p:sp>
      <p:sp>
        <p:nvSpPr>
          <p:cNvPr id="6" name="Content Placeholder 5">
            <a:extLst>
              <a:ext uri="{FF2B5EF4-FFF2-40B4-BE49-F238E27FC236}">
                <a16:creationId xmlns:a16="http://schemas.microsoft.com/office/drawing/2014/main" id="{E1B4701F-DD53-4579-B554-919BF4B6276F}"/>
              </a:ext>
            </a:extLst>
          </p:cNvPr>
          <p:cNvSpPr>
            <a:spLocks noGrp="1"/>
          </p:cNvSpPr>
          <p:nvPr>
            <p:ph sz="quarter" idx="4" hasCustomPrompt="1"/>
          </p:nvPr>
        </p:nvSpPr>
        <p:spPr>
          <a:xfrm>
            <a:off x="6172200" y="1777289"/>
            <a:ext cx="5183188" cy="4352923"/>
          </a:xfrm>
          <a:prstGeom prst="rect">
            <a:avLst/>
          </a:prstGeo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6B1C3CFD-53B1-4402-AB45-3A4B3F0F4E0F}"/>
              </a:ext>
            </a:extLst>
          </p:cNvPr>
          <p:cNvSpPr>
            <a:spLocks noGrp="1"/>
          </p:cNvSpPr>
          <p:nvPr>
            <p:ph type="sldNum" sz="quarter" idx="12"/>
          </p:nvPr>
        </p:nvSpPr>
        <p:spPr/>
        <p:txBody>
          <a:bodyPr/>
          <a:lstStyle/>
          <a:p>
            <a:fld id="{F7A723A4-B207-4971-A884-C6351F186E8C}" type="slidenum">
              <a:rPr lang="en-GB" smtClean="0"/>
              <a:t>‹#›</a:t>
            </a:fld>
            <a:endParaRPr lang="en-GB"/>
          </a:p>
        </p:txBody>
      </p:sp>
      <p:sp>
        <p:nvSpPr>
          <p:cNvPr id="16" name="Title 15">
            <a:extLst>
              <a:ext uri="{FF2B5EF4-FFF2-40B4-BE49-F238E27FC236}">
                <a16:creationId xmlns:a16="http://schemas.microsoft.com/office/drawing/2014/main" id="{94DC0648-3FFA-45DA-9507-095BB0D47BFE}"/>
              </a:ext>
            </a:extLst>
          </p:cNvPr>
          <p:cNvSpPr>
            <a:spLocks noGrp="1"/>
          </p:cNvSpPr>
          <p:nvPr>
            <p:ph type="title"/>
          </p:nvPr>
        </p:nvSpPr>
        <p:spPr>
          <a:xfrm>
            <a:off x="838200" y="159851"/>
            <a:ext cx="10515600" cy="623923"/>
          </a:xfrm>
          <a:prstGeom prst="rect">
            <a:avLst/>
          </a:prstGeom>
        </p:spPr>
        <p:txBody>
          <a:bodyPr/>
          <a:lstStyle>
            <a:lvl1pPr>
              <a:defRPr sz="3600" b="1"/>
            </a:lvl1pPr>
          </a:lstStyle>
          <a:p>
            <a:r>
              <a:rPr lang="en-US" dirty="0"/>
              <a:t>Click to edit Master title style</a:t>
            </a:r>
            <a:endParaRPr lang="en-GB" dirty="0"/>
          </a:p>
        </p:txBody>
      </p:sp>
    </p:spTree>
    <p:extLst>
      <p:ext uri="{BB962C8B-B14F-4D97-AF65-F5344CB8AC3E}">
        <p14:creationId xmlns:p14="http://schemas.microsoft.com/office/powerpoint/2010/main" val="379890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8138D72-AA37-4246-8E67-40CE93C9F81A}"/>
              </a:ext>
            </a:extLst>
          </p:cNvPr>
          <p:cNvSpPr>
            <a:spLocks noGrp="1"/>
          </p:cNvSpPr>
          <p:nvPr>
            <p:ph idx="13" hasCustomPrompt="1"/>
          </p:nvPr>
        </p:nvSpPr>
        <p:spPr>
          <a:xfrm>
            <a:off x="838199" y="1017037"/>
            <a:ext cx="11132975" cy="515992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a:t>
            </a:r>
            <a:endParaRPr lang="en-GB" dirty="0"/>
          </a:p>
        </p:txBody>
      </p:sp>
      <p:sp>
        <p:nvSpPr>
          <p:cNvPr id="6" name="Slide Number Placeholder 5">
            <a:extLst>
              <a:ext uri="{FF2B5EF4-FFF2-40B4-BE49-F238E27FC236}">
                <a16:creationId xmlns:a16="http://schemas.microsoft.com/office/drawing/2014/main" id="{4A5FB7BB-1FE9-4EEE-A6A4-C7C7DD6EF04D}"/>
              </a:ext>
            </a:extLst>
          </p:cNvPr>
          <p:cNvSpPr>
            <a:spLocks noGrp="1"/>
          </p:cNvSpPr>
          <p:nvPr>
            <p:ph type="sldNum" sz="quarter" idx="12"/>
          </p:nvPr>
        </p:nvSpPr>
        <p:spPr/>
        <p:txBody>
          <a:bodyPr/>
          <a:lstStyle/>
          <a:p>
            <a:fld id="{F7A723A4-B207-4971-A884-C6351F186E8C}" type="slidenum">
              <a:rPr lang="en-GB" smtClean="0"/>
              <a:t>‹#›</a:t>
            </a:fld>
            <a:endParaRPr lang="en-GB"/>
          </a:p>
        </p:txBody>
      </p:sp>
      <p:sp>
        <p:nvSpPr>
          <p:cNvPr id="8" name="Content Placeholder 7">
            <a:extLst>
              <a:ext uri="{FF2B5EF4-FFF2-40B4-BE49-F238E27FC236}">
                <a16:creationId xmlns:a16="http://schemas.microsoft.com/office/drawing/2014/main" id="{87372A47-7D8C-4A4B-BB3E-CDFE0B5C38A9}"/>
              </a:ext>
            </a:extLst>
          </p:cNvPr>
          <p:cNvSpPr>
            <a:spLocks noGrp="1"/>
          </p:cNvSpPr>
          <p:nvPr>
            <p:ph sz="quarter" idx="14" hasCustomPrompt="1"/>
          </p:nvPr>
        </p:nvSpPr>
        <p:spPr>
          <a:xfrm>
            <a:off x="838199" y="177412"/>
            <a:ext cx="11132975" cy="642938"/>
          </a:xfrm>
          <a:prstGeom prst="rect">
            <a:avLst/>
          </a:prstGeom>
        </p:spPr>
        <p:txBody>
          <a:bodyPr/>
          <a:lstStyle>
            <a:lvl1pPr marL="0" indent="0">
              <a:buNone/>
              <a:defRPr sz="36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r>
              <a:rPr lang="en-US" dirty="0"/>
              <a:t>Click to edit Master title</a:t>
            </a:r>
            <a:endParaRPr lang="en-GB" dirty="0"/>
          </a:p>
        </p:txBody>
      </p:sp>
    </p:spTree>
    <p:extLst>
      <p:ext uri="{BB962C8B-B14F-4D97-AF65-F5344CB8AC3E}">
        <p14:creationId xmlns:p14="http://schemas.microsoft.com/office/powerpoint/2010/main" val="2977938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DD8FAA-527A-4D35-9B78-6E7E95124B98}"/>
              </a:ext>
            </a:extLst>
          </p:cNvPr>
          <p:cNvSpPr>
            <a:spLocks noGrp="1"/>
          </p:cNvSpPr>
          <p:nvPr>
            <p:ph type="sldNum" sz="quarter" idx="12"/>
          </p:nvPr>
        </p:nvSpPr>
        <p:spPr/>
        <p:txBody>
          <a:bodyPr/>
          <a:lstStyle/>
          <a:p>
            <a:fld id="{F7A723A4-B207-4971-A884-C6351F186E8C}" type="slidenum">
              <a:rPr lang="en-GB" smtClean="0"/>
              <a:t>‹#›</a:t>
            </a:fld>
            <a:endParaRPr lang="en-GB"/>
          </a:p>
        </p:txBody>
      </p:sp>
      <p:sp>
        <p:nvSpPr>
          <p:cNvPr id="5" name="Content Placeholder 2">
            <a:extLst>
              <a:ext uri="{FF2B5EF4-FFF2-40B4-BE49-F238E27FC236}">
                <a16:creationId xmlns:a16="http://schemas.microsoft.com/office/drawing/2014/main" id="{3F0DCA77-9F0F-41CE-A653-16E9F5A00948}"/>
              </a:ext>
            </a:extLst>
          </p:cNvPr>
          <p:cNvSpPr>
            <a:spLocks noGrp="1"/>
          </p:cNvSpPr>
          <p:nvPr>
            <p:ph sz="half" idx="10" hasCustomPrompt="1"/>
          </p:nvPr>
        </p:nvSpPr>
        <p:spPr>
          <a:xfrm>
            <a:off x="1067641" y="4295081"/>
            <a:ext cx="2346304" cy="1267711"/>
          </a:xfrm>
          <a:prstGeom prst="rect">
            <a:avLst/>
          </a:prstGeom>
        </p:spPr>
        <p:txBody>
          <a:bodyPr/>
          <a:lstStyle>
            <a:lvl1pPr marL="0" indent="0">
              <a:buNone/>
              <a:defRPr lang="en-GB" sz="8000" b="1" kern="1200" smtClean="0">
                <a:solidFill>
                  <a:srgbClr val="9C67A8"/>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dirty="0"/>
              <a:t>00%</a:t>
            </a:r>
            <a:endParaRPr lang="en-GB" sz="1800" kern="1200" dirty="0">
              <a:solidFill>
                <a:schemeClr val="tx1"/>
              </a:solidFill>
              <a:effectLst/>
              <a:latin typeface="+mn-lt"/>
              <a:ea typeface="+mn-ea"/>
              <a:cs typeface="+mn-cs"/>
            </a:endParaRPr>
          </a:p>
        </p:txBody>
      </p:sp>
      <p:sp>
        <p:nvSpPr>
          <p:cNvPr id="6" name="Content Placeholder 2">
            <a:extLst>
              <a:ext uri="{FF2B5EF4-FFF2-40B4-BE49-F238E27FC236}">
                <a16:creationId xmlns:a16="http://schemas.microsoft.com/office/drawing/2014/main" id="{8D07A0AD-EFE2-4D69-936B-2ACF49C9370F}"/>
              </a:ext>
            </a:extLst>
          </p:cNvPr>
          <p:cNvSpPr>
            <a:spLocks noGrp="1"/>
          </p:cNvSpPr>
          <p:nvPr>
            <p:ph sz="half" idx="13" hasCustomPrompt="1"/>
          </p:nvPr>
        </p:nvSpPr>
        <p:spPr>
          <a:xfrm>
            <a:off x="1067641" y="5640422"/>
            <a:ext cx="2346304" cy="715927"/>
          </a:xfrm>
          <a:prstGeom prst="rect">
            <a:avLst/>
          </a:prstGeom>
        </p:spPr>
        <p:txBody>
          <a:bodyPr/>
          <a:lstStyle>
            <a:lvl1pPr marL="0" indent="0">
              <a:buNone/>
              <a:defRPr lang="en-GB" sz="1400" kern="1200" smtClean="0">
                <a:solidFill>
                  <a:schemeClr val="tx1"/>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sz="1400" dirty="0"/>
              <a:t>Annotated text is second level text and appears in Black</a:t>
            </a:r>
            <a:endParaRPr lang="en-US" dirty="0"/>
          </a:p>
        </p:txBody>
      </p:sp>
      <p:sp>
        <p:nvSpPr>
          <p:cNvPr id="7" name="Content Placeholder 2">
            <a:extLst>
              <a:ext uri="{FF2B5EF4-FFF2-40B4-BE49-F238E27FC236}">
                <a16:creationId xmlns:a16="http://schemas.microsoft.com/office/drawing/2014/main" id="{7EBBC90C-D280-4615-AABD-1C500D7E989F}"/>
              </a:ext>
            </a:extLst>
          </p:cNvPr>
          <p:cNvSpPr>
            <a:spLocks noGrp="1"/>
          </p:cNvSpPr>
          <p:nvPr>
            <p:ph sz="half" idx="14" hasCustomPrompt="1"/>
          </p:nvPr>
        </p:nvSpPr>
        <p:spPr>
          <a:xfrm>
            <a:off x="3870992" y="4295081"/>
            <a:ext cx="2346304" cy="1267711"/>
          </a:xfrm>
          <a:prstGeom prst="rect">
            <a:avLst/>
          </a:prstGeom>
        </p:spPr>
        <p:txBody>
          <a:bodyPr/>
          <a:lstStyle>
            <a:lvl1pPr marL="0" indent="0">
              <a:buNone/>
              <a:defRPr lang="en-GB" sz="8000" b="1" kern="1200" smtClean="0">
                <a:solidFill>
                  <a:srgbClr val="9C67A8"/>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dirty="0"/>
              <a:t>00%</a:t>
            </a:r>
            <a:endParaRPr lang="en-GB" sz="1800" kern="1200" dirty="0">
              <a:solidFill>
                <a:schemeClr val="tx1"/>
              </a:solidFill>
              <a:effectLst/>
              <a:latin typeface="+mn-lt"/>
              <a:ea typeface="+mn-ea"/>
              <a:cs typeface="+mn-cs"/>
            </a:endParaRPr>
          </a:p>
        </p:txBody>
      </p:sp>
      <p:sp>
        <p:nvSpPr>
          <p:cNvPr id="8" name="Content Placeholder 2">
            <a:extLst>
              <a:ext uri="{FF2B5EF4-FFF2-40B4-BE49-F238E27FC236}">
                <a16:creationId xmlns:a16="http://schemas.microsoft.com/office/drawing/2014/main" id="{2A2BA190-4146-45E5-8303-ED0E03025F70}"/>
              </a:ext>
            </a:extLst>
          </p:cNvPr>
          <p:cNvSpPr>
            <a:spLocks noGrp="1"/>
          </p:cNvSpPr>
          <p:nvPr>
            <p:ph sz="half" idx="15" hasCustomPrompt="1"/>
          </p:nvPr>
        </p:nvSpPr>
        <p:spPr>
          <a:xfrm>
            <a:off x="3870992" y="5640422"/>
            <a:ext cx="2346304" cy="715927"/>
          </a:xfrm>
          <a:prstGeom prst="rect">
            <a:avLst/>
          </a:prstGeom>
        </p:spPr>
        <p:txBody>
          <a:bodyPr/>
          <a:lstStyle>
            <a:lvl1pPr marL="0" indent="0">
              <a:buNone/>
              <a:defRPr lang="en-GB" sz="1400" kern="1200" smtClean="0">
                <a:solidFill>
                  <a:schemeClr val="tx1"/>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sz="1400" dirty="0"/>
              <a:t>Annotated text is second level text and appears in Black</a:t>
            </a:r>
            <a:endParaRPr lang="en-US" dirty="0"/>
          </a:p>
        </p:txBody>
      </p:sp>
      <p:sp>
        <p:nvSpPr>
          <p:cNvPr id="9" name="Content Placeholder 2">
            <a:extLst>
              <a:ext uri="{FF2B5EF4-FFF2-40B4-BE49-F238E27FC236}">
                <a16:creationId xmlns:a16="http://schemas.microsoft.com/office/drawing/2014/main" id="{0AF7723F-B1AF-46EF-9611-BD9943710285}"/>
              </a:ext>
            </a:extLst>
          </p:cNvPr>
          <p:cNvSpPr>
            <a:spLocks noGrp="1"/>
          </p:cNvSpPr>
          <p:nvPr>
            <p:ph sz="half" idx="16" hasCustomPrompt="1"/>
          </p:nvPr>
        </p:nvSpPr>
        <p:spPr>
          <a:xfrm>
            <a:off x="6674343" y="4287497"/>
            <a:ext cx="2346304" cy="1267711"/>
          </a:xfrm>
          <a:prstGeom prst="rect">
            <a:avLst/>
          </a:prstGeom>
        </p:spPr>
        <p:txBody>
          <a:bodyPr/>
          <a:lstStyle>
            <a:lvl1pPr marL="0" indent="0">
              <a:buNone/>
              <a:defRPr lang="en-GB" sz="8000" b="1" kern="1200" smtClean="0">
                <a:solidFill>
                  <a:srgbClr val="9C67A8"/>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dirty="0"/>
              <a:t>00%</a:t>
            </a:r>
            <a:endParaRPr lang="en-GB" sz="1800" kern="1200" dirty="0">
              <a:solidFill>
                <a:schemeClr val="tx1"/>
              </a:solidFill>
              <a:effectLst/>
              <a:latin typeface="+mn-lt"/>
              <a:ea typeface="+mn-ea"/>
              <a:cs typeface="+mn-cs"/>
            </a:endParaRPr>
          </a:p>
        </p:txBody>
      </p:sp>
      <p:sp>
        <p:nvSpPr>
          <p:cNvPr id="10" name="Content Placeholder 2">
            <a:extLst>
              <a:ext uri="{FF2B5EF4-FFF2-40B4-BE49-F238E27FC236}">
                <a16:creationId xmlns:a16="http://schemas.microsoft.com/office/drawing/2014/main" id="{4EE93A30-AF3D-4020-99AC-975F3E67A99B}"/>
              </a:ext>
            </a:extLst>
          </p:cNvPr>
          <p:cNvSpPr>
            <a:spLocks noGrp="1"/>
          </p:cNvSpPr>
          <p:nvPr>
            <p:ph sz="half" idx="17" hasCustomPrompt="1"/>
          </p:nvPr>
        </p:nvSpPr>
        <p:spPr>
          <a:xfrm>
            <a:off x="6674343" y="5632838"/>
            <a:ext cx="2346304" cy="715927"/>
          </a:xfrm>
          <a:prstGeom prst="rect">
            <a:avLst/>
          </a:prstGeom>
        </p:spPr>
        <p:txBody>
          <a:bodyPr/>
          <a:lstStyle>
            <a:lvl1pPr marL="0" indent="0">
              <a:buNone/>
              <a:defRPr lang="en-GB" sz="1400" kern="1200" smtClean="0">
                <a:solidFill>
                  <a:schemeClr val="tx1"/>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sz="1400" dirty="0"/>
              <a:t>Annotated text is second level text and appears in Black</a:t>
            </a:r>
            <a:endParaRPr lang="en-US" dirty="0"/>
          </a:p>
        </p:txBody>
      </p:sp>
      <p:sp>
        <p:nvSpPr>
          <p:cNvPr id="11" name="Content Placeholder 2">
            <a:extLst>
              <a:ext uri="{FF2B5EF4-FFF2-40B4-BE49-F238E27FC236}">
                <a16:creationId xmlns:a16="http://schemas.microsoft.com/office/drawing/2014/main" id="{0C4B19B2-7661-4EB7-A927-34107A411361}"/>
              </a:ext>
            </a:extLst>
          </p:cNvPr>
          <p:cNvSpPr>
            <a:spLocks noGrp="1"/>
          </p:cNvSpPr>
          <p:nvPr>
            <p:ph sz="half" idx="18" hasCustomPrompt="1"/>
          </p:nvPr>
        </p:nvSpPr>
        <p:spPr>
          <a:xfrm>
            <a:off x="9477694" y="4295081"/>
            <a:ext cx="2346304" cy="1267711"/>
          </a:xfrm>
          <a:prstGeom prst="rect">
            <a:avLst/>
          </a:prstGeom>
        </p:spPr>
        <p:txBody>
          <a:bodyPr/>
          <a:lstStyle>
            <a:lvl1pPr marL="0" indent="0">
              <a:buNone/>
              <a:defRPr lang="en-GB" sz="8000" b="1" kern="1200" smtClean="0">
                <a:solidFill>
                  <a:srgbClr val="9C67A8"/>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dirty="0"/>
              <a:t>00%</a:t>
            </a:r>
            <a:endParaRPr lang="en-GB" sz="1800" kern="1200" dirty="0">
              <a:solidFill>
                <a:schemeClr val="tx1"/>
              </a:solidFill>
              <a:effectLst/>
              <a:latin typeface="+mn-lt"/>
              <a:ea typeface="+mn-ea"/>
              <a:cs typeface="+mn-cs"/>
            </a:endParaRPr>
          </a:p>
        </p:txBody>
      </p:sp>
      <p:sp>
        <p:nvSpPr>
          <p:cNvPr id="12" name="Content Placeholder 2">
            <a:extLst>
              <a:ext uri="{FF2B5EF4-FFF2-40B4-BE49-F238E27FC236}">
                <a16:creationId xmlns:a16="http://schemas.microsoft.com/office/drawing/2014/main" id="{218176F1-924B-4E72-B2E2-2A37E138B744}"/>
              </a:ext>
            </a:extLst>
          </p:cNvPr>
          <p:cNvSpPr>
            <a:spLocks noGrp="1"/>
          </p:cNvSpPr>
          <p:nvPr>
            <p:ph sz="half" idx="19" hasCustomPrompt="1"/>
          </p:nvPr>
        </p:nvSpPr>
        <p:spPr>
          <a:xfrm>
            <a:off x="9477694" y="5640422"/>
            <a:ext cx="2346304" cy="715927"/>
          </a:xfrm>
          <a:prstGeom prst="rect">
            <a:avLst/>
          </a:prstGeom>
        </p:spPr>
        <p:txBody>
          <a:bodyPr/>
          <a:lstStyle>
            <a:lvl1pPr marL="0" indent="0">
              <a:buNone/>
              <a:defRPr lang="en-GB" sz="1400" kern="1200" smtClean="0">
                <a:solidFill>
                  <a:schemeClr val="tx1"/>
                </a:solidFill>
                <a:effectLst/>
              </a:defRPr>
            </a:lvl1pPr>
            <a:lvl2pPr marL="457200" indent="0">
              <a:buFont typeface="Arial" panose="020B0604020202020204" pitchFamily="34" charset="0"/>
              <a:buNone/>
              <a:defRPr sz="2000"/>
            </a:lvl2pPr>
            <a:lvl3pPr>
              <a:defRPr sz="2000"/>
            </a:lvl3pPr>
            <a:lvl4pPr>
              <a:defRPr sz="1800"/>
            </a:lvl4pPr>
            <a:lvl5pPr>
              <a:defRPr sz="1800"/>
            </a:lvl5pPr>
            <a:lvl6pPr>
              <a:defRPr sz="1800"/>
            </a:lvl6pPr>
            <a:lvl7pPr>
              <a:defRPr sz="1800"/>
            </a:lvl7pPr>
            <a:lvl8pPr>
              <a:defRPr sz="1800"/>
            </a:lvl8pPr>
            <a:lvl9pPr>
              <a:defRPr sz="1800"/>
            </a:lvl9pPr>
          </a:lstStyle>
          <a:p>
            <a:r>
              <a:rPr lang="en-GB" sz="1400" dirty="0"/>
              <a:t>Annotated text is second level text and appears in Black</a:t>
            </a:r>
            <a:endParaRPr lang="en-US" dirty="0"/>
          </a:p>
        </p:txBody>
      </p:sp>
      <p:sp>
        <p:nvSpPr>
          <p:cNvPr id="15" name="Content Placeholder 14">
            <a:extLst>
              <a:ext uri="{FF2B5EF4-FFF2-40B4-BE49-F238E27FC236}">
                <a16:creationId xmlns:a16="http://schemas.microsoft.com/office/drawing/2014/main" id="{85E5FE57-5E50-40A4-AEA0-B29699E72D4B}"/>
              </a:ext>
            </a:extLst>
          </p:cNvPr>
          <p:cNvSpPr>
            <a:spLocks noGrp="1"/>
          </p:cNvSpPr>
          <p:nvPr>
            <p:ph sz="quarter" idx="21" hasCustomPrompt="1"/>
          </p:nvPr>
        </p:nvSpPr>
        <p:spPr>
          <a:xfrm>
            <a:off x="838199" y="177800"/>
            <a:ext cx="11151637" cy="642938"/>
          </a:xfrm>
          <a:prstGeom prst="rect">
            <a:avLst/>
          </a:prstGeom>
        </p:spPr>
        <p:txBody>
          <a:bodyPr/>
          <a:lstStyle>
            <a:lvl1pPr marL="0" indent="0">
              <a:buNone/>
              <a:defRPr sz="3600" b="1" i="0">
                <a:latin typeface="+mj-lt"/>
              </a:defRPr>
            </a:lvl1pPr>
          </a:lstStyle>
          <a:p>
            <a:r>
              <a:rPr lang="en-US" dirty="0"/>
              <a:t>Click to edit Master title</a:t>
            </a:r>
            <a:endParaRPr lang="en-GB" dirty="0"/>
          </a:p>
        </p:txBody>
      </p:sp>
      <p:sp>
        <p:nvSpPr>
          <p:cNvPr id="17" name="Text Placeholder 16">
            <a:extLst>
              <a:ext uri="{FF2B5EF4-FFF2-40B4-BE49-F238E27FC236}">
                <a16:creationId xmlns:a16="http://schemas.microsoft.com/office/drawing/2014/main" id="{0693A1F6-3D99-46A1-A021-16E2D750AC1E}"/>
              </a:ext>
            </a:extLst>
          </p:cNvPr>
          <p:cNvSpPr>
            <a:spLocks noGrp="1"/>
          </p:cNvSpPr>
          <p:nvPr>
            <p:ph type="body" sz="quarter" idx="22" hasCustomPrompt="1"/>
          </p:nvPr>
        </p:nvSpPr>
        <p:spPr>
          <a:xfrm>
            <a:off x="838200" y="1035050"/>
            <a:ext cx="11152188" cy="28368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a:t>
            </a:r>
            <a:endParaRPr lang="en-GB" dirty="0"/>
          </a:p>
        </p:txBody>
      </p:sp>
    </p:spTree>
    <p:extLst>
      <p:ext uri="{BB962C8B-B14F-4D97-AF65-F5344CB8AC3E}">
        <p14:creationId xmlns:p14="http://schemas.microsoft.com/office/powerpoint/2010/main" val="894512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78F3-89DA-4622-A4E2-791EFF2822DD}"/>
              </a:ext>
            </a:extLst>
          </p:cNvPr>
          <p:cNvSpPr>
            <a:spLocks noGrp="1"/>
          </p:cNvSpPr>
          <p:nvPr>
            <p:ph type="title"/>
          </p:nvPr>
        </p:nvSpPr>
        <p:spPr>
          <a:xfrm>
            <a:off x="839788" y="205274"/>
            <a:ext cx="3932237" cy="1735494"/>
          </a:xfrm>
          <a:prstGeom prst="rect">
            <a:avLst/>
          </a:prstGeom>
        </p:spPr>
        <p:txBody>
          <a:bodyPr anchor="t"/>
          <a:lstStyle>
            <a:lvl1pPr>
              <a:defRPr sz="3600" b="1"/>
            </a:lvl1pPr>
          </a:lstStyle>
          <a:p>
            <a:r>
              <a:rPr lang="en-US" dirty="0"/>
              <a:t>Click to edit Master title</a:t>
            </a:r>
            <a:endParaRPr lang="en-GB" dirty="0"/>
          </a:p>
        </p:txBody>
      </p:sp>
      <p:sp>
        <p:nvSpPr>
          <p:cNvPr id="3" name="Content Placeholder 2">
            <a:extLst>
              <a:ext uri="{FF2B5EF4-FFF2-40B4-BE49-F238E27FC236}">
                <a16:creationId xmlns:a16="http://schemas.microsoft.com/office/drawing/2014/main" id="{9389936C-C0F0-4D60-AC1E-926ACFF10D80}"/>
              </a:ext>
            </a:extLst>
          </p:cNvPr>
          <p:cNvSpPr>
            <a:spLocks noGrp="1"/>
          </p:cNvSpPr>
          <p:nvPr>
            <p:ph idx="1"/>
          </p:nvPr>
        </p:nvSpPr>
        <p:spPr>
          <a:xfrm>
            <a:off x="5183187" y="205272"/>
            <a:ext cx="6722673" cy="6074229"/>
          </a:xfrm>
          <a:prstGeom prst="rect">
            <a:avLst/>
          </a:prstGeom>
        </p:spPr>
        <p:txBody>
          <a:bodyPr/>
          <a:lstStyle>
            <a:lvl1pPr marL="228600" indent="-228600">
              <a:buFont typeface="Arial" panose="020B0604020202020204" pitchFamily="34" charset="0"/>
              <a:buChar char="−"/>
              <a:defRPr sz="3200"/>
            </a:lvl1pPr>
            <a:lvl2pPr marL="685800" indent="-22860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24D004B7-E7FE-4070-BADD-15805B436363}"/>
              </a:ext>
            </a:extLst>
          </p:cNvPr>
          <p:cNvSpPr>
            <a:spLocks noGrp="1"/>
          </p:cNvSpPr>
          <p:nvPr>
            <p:ph type="body" sz="half" idx="2" hasCustomPrompt="1"/>
          </p:nvPr>
        </p:nvSpPr>
        <p:spPr>
          <a:xfrm>
            <a:off x="839788" y="2057399"/>
            <a:ext cx="3932237" cy="42221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B262E49-340A-4B50-9CB4-AB6A6408D242}"/>
              </a:ext>
            </a:extLst>
          </p:cNvPr>
          <p:cNvSpPr>
            <a:spLocks noGrp="1"/>
          </p:cNvSpPr>
          <p:nvPr>
            <p:ph type="sldNum" sz="quarter" idx="12"/>
          </p:nvPr>
        </p:nvSpPr>
        <p:spPr/>
        <p:txBody>
          <a:bodyPr/>
          <a:lstStyle/>
          <a:p>
            <a:fld id="{F7A723A4-B207-4971-A884-C6351F186E8C}" type="slidenum">
              <a:rPr lang="en-GB" smtClean="0"/>
              <a:t>‹#›</a:t>
            </a:fld>
            <a:endParaRPr lang="en-GB"/>
          </a:p>
        </p:txBody>
      </p:sp>
    </p:spTree>
    <p:extLst>
      <p:ext uri="{BB962C8B-B14F-4D97-AF65-F5344CB8AC3E}">
        <p14:creationId xmlns:p14="http://schemas.microsoft.com/office/powerpoint/2010/main" val="125770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building&#10;&#10;Description generated with high confidence">
            <a:extLst>
              <a:ext uri="{FF2B5EF4-FFF2-40B4-BE49-F238E27FC236}">
                <a16:creationId xmlns:a16="http://schemas.microsoft.com/office/drawing/2014/main" id="{10237915-04AD-419F-8D86-A24C613440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71061"/>
            <a:ext cx="12192000" cy="7774214"/>
          </a:xfrm>
          <a:prstGeom prst="rect">
            <a:avLst/>
          </a:prstGeom>
        </p:spPr>
      </p:pic>
      <p:pic>
        <p:nvPicPr>
          <p:cNvPr id="13" name="Graphic 12">
            <a:extLst>
              <a:ext uri="{FF2B5EF4-FFF2-40B4-BE49-F238E27FC236}">
                <a16:creationId xmlns:a16="http://schemas.microsoft.com/office/drawing/2014/main" id="{9922EB76-AEAA-47DB-9908-F6BBB755DD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5701" y="1539658"/>
            <a:ext cx="6158340" cy="4988255"/>
          </a:xfrm>
          <a:prstGeom prst="rect">
            <a:avLst/>
          </a:prstGeom>
        </p:spPr>
      </p:pic>
      <p:sp>
        <p:nvSpPr>
          <p:cNvPr id="9" name="Text Placeholder 8">
            <a:extLst>
              <a:ext uri="{FF2B5EF4-FFF2-40B4-BE49-F238E27FC236}">
                <a16:creationId xmlns:a16="http://schemas.microsoft.com/office/drawing/2014/main" id="{FEC4F6D2-0729-4845-8AC0-0170FE21F3DB}"/>
              </a:ext>
            </a:extLst>
          </p:cNvPr>
          <p:cNvSpPr>
            <a:spLocks noGrp="1"/>
          </p:cNvSpPr>
          <p:nvPr>
            <p:ph type="body" sz="quarter" idx="12" hasCustomPrompt="1"/>
          </p:nvPr>
        </p:nvSpPr>
        <p:spPr>
          <a:xfrm>
            <a:off x="2944813" y="4814888"/>
            <a:ext cx="5965825" cy="1585912"/>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Subtitle goes here (if needed)</a:t>
            </a:r>
          </a:p>
          <a:p>
            <a:pPr lvl="0"/>
            <a:r>
              <a:rPr lang="en-GB" dirty="0"/>
              <a:t>DD Month Year</a:t>
            </a:r>
          </a:p>
        </p:txBody>
      </p:sp>
      <p:sp>
        <p:nvSpPr>
          <p:cNvPr id="11" name="Text Placeholder 10">
            <a:extLst>
              <a:ext uri="{FF2B5EF4-FFF2-40B4-BE49-F238E27FC236}">
                <a16:creationId xmlns:a16="http://schemas.microsoft.com/office/drawing/2014/main" id="{CA96B1D5-69E5-4D56-A77C-1C5944216282}"/>
              </a:ext>
            </a:extLst>
          </p:cNvPr>
          <p:cNvSpPr>
            <a:spLocks noGrp="1"/>
          </p:cNvSpPr>
          <p:nvPr>
            <p:ph type="body" sz="quarter" idx="13" hasCustomPrompt="1"/>
          </p:nvPr>
        </p:nvSpPr>
        <p:spPr>
          <a:xfrm>
            <a:off x="2944813" y="1614488"/>
            <a:ext cx="5965825" cy="1689100"/>
          </a:xfrm>
          <a:prstGeom prst="rect">
            <a:avLst/>
          </a:prstGeom>
        </p:spPr>
        <p:txBody>
          <a:bodyPr/>
          <a:lstStyle>
            <a:lvl1pPr marL="0" indent="0">
              <a:buNone/>
              <a:defRPr sz="3600" b="1">
                <a:solidFill>
                  <a:schemeClr val="bg1"/>
                </a:solidFill>
                <a:latin typeface="+mj-lt"/>
              </a:defRPr>
            </a:lvl1pPr>
          </a:lstStyle>
          <a:p>
            <a:pPr lvl="0"/>
            <a:r>
              <a:rPr lang="en-US" dirty="0"/>
              <a:t>Main title for presentation goes here – no more than three lines at 36pt</a:t>
            </a:r>
            <a:endParaRPr lang="en-GB" dirty="0"/>
          </a:p>
        </p:txBody>
      </p:sp>
    </p:spTree>
    <p:extLst>
      <p:ext uri="{BB962C8B-B14F-4D97-AF65-F5344CB8AC3E}">
        <p14:creationId xmlns:p14="http://schemas.microsoft.com/office/powerpoint/2010/main" val="381985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descr="A picture containing indoor, building, floor, ceiling&#10;&#10;Description generated with very high confidence">
            <a:extLst>
              <a:ext uri="{FF2B5EF4-FFF2-40B4-BE49-F238E27FC236}">
                <a16:creationId xmlns:a16="http://schemas.microsoft.com/office/drawing/2014/main" id="{808859F4-ED44-424C-88D4-912C799027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271060"/>
            <a:ext cx="12192001" cy="5586940"/>
          </a:xfrm>
          <a:prstGeom prst="rect">
            <a:avLst/>
          </a:prstGeom>
        </p:spPr>
      </p:pic>
      <p:pic>
        <p:nvPicPr>
          <p:cNvPr id="13" name="Graphic 12">
            <a:extLst>
              <a:ext uri="{FF2B5EF4-FFF2-40B4-BE49-F238E27FC236}">
                <a16:creationId xmlns:a16="http://schemas.microsoft.com/office/drawing/2014/main" id="{9922EB76-AEAA-47DB-9908-F6BBB755DD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5701" y="1539658"/>
            <a:ext cx="6158340" cy="4988255"/>
          </a:xfrm>
          <a:prstGeom prst="rect">
            <a:avLst/>
          </a:prstGeom>
        </p:spPr>
      </p:pic>
      <p:sp>
        <p:nvSpPr>
          <p:cNvPr id="9" name="Text Placeholder 8">
            <a:extLst>
              <a:ext uri="{FF2B5EF4-FFF2-40B4-BE49-F238E27FC236}">
                <a16:creationId xmlns:a16="http://schemas.microsoft.com/office/drawing/2014/main" id="{FEC4F6D2-0729-4845-8AC0-0170FE21F3DB}"/>
              </a:ext>
            </a:extLst>
          </p:cNvPr>
          <p:cNvSpPr>
            <a:spLocks noGrp="1"/>
          </p:cNvSpPr>
          <p:nvPr>
            <p:ph type="body" sz="quarter" idx="12" hasCustomPrompt="1"/>
          </p:nvPr>
        </p:nvSpPr>
        <p:spPr>
          <a:xfrm>
            <a:off x="2944813" y="4814888"/>
            <a:ext cx="5965825" cy="1585912"/>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Subtitle goes here (if needed)</a:t>
            </a:r>
          </a:p>
          <a:p>
            <a:pPr lvl="0"/>
            <a:r>
              <a:rPr lang="en-GB" dirty="0"/>
              <a:t>DD Month Year</a:t>
            </a:r>
          </a:p>
        </p:txBody>
      </p:sp>
      <p:sp>
        <p:nvSpPr>
          <p:cNvPr id="11" name="Text Placeholder 10">
            <a:extLst>
              <a:ext uri="{FF2B5EF4-FFF2-40B4-BE49-F238E27FC236}">
                <a16:creationId xmlns:a16="http://schemas.microsoft.com/office/drawing/2014/main" id="{CA96B1D5-69E5-4D56-A77C-1C5944216282}"/>
              </a:ext>
            </a:extLst>
          </p:cNvPr>
          <p:cNvSpPr>
            <a:spLocks noGrp="1"/>
          </p:cNvSpPr>
          <p:nvPr>
            <p:ph type="body" sz="quarter" idx="13" hasCustomPrompt="1"/>
          </p:nvPr>
        </p:nvSpPr>
        <p:spPr>
          <a:xfrm>
            <a:off x="2944813" y="1614488"/>
            <a:ext cx="5965825" cy="1689100"/>
          </a:xfrm>
          <a:prstGeom prst="rect">
            <a:avLst/>
          </a:prstGeom>
        </p:spPr>
        <p:txBody>
          <a:bodyPr/>
          <a:lstStyle>
            <a:lvl1pPr marL="0" indent="0">
              <a:buNone/>
              <a:defRPr sz="3600" b="1">
                <a:solidFill>
                  <a:schemeClr val="bg1"/>
                </a:solidFill>
                <a:latin typeface="+mj-lt"/>
              </a:defRPr>
            </a:lvl1pPr>
          </a:lstStyle>
          <a:p>
            <a:pPr lvl="0"/>
            <a:r>
              <a:rPr lang="en-US" dirty="0"/>
              <a:t>Main title for presentation goes here – no more than three lines at 36pt</a:t>
            </a:r>
            <a:endParaRPr lang="en-GB" dirty="0"/>
          </a:p>
        </p:txBody>
      </p:sp>
    </p:spTree>
    <p:extLst>
      <p:ext uri="{BB962C8B-B14F-4D97-AF65-F5344CB8AC3E}">
        <p14:creationId xmlns:p14="http://schemas.microsoft.com/office/powerpoint/2010/main" val="243435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8" name="Picture 7" descr="A picture containing indoor, fence, wall&#10;&#10;Description generated with high confidence">
            <a:extLst>
              <a:ext uri="{FF2B5EF4-FFF2-40B4-BE49-F238E27FC236}">
                <a16:creationId xmlns:a16="http://schemas.microsoft.com/office/drawing/2014/main" id="{D6FA8992-4271-4A49-B4BD-6A8E45CF02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71061"/>
            <a:ext cx="12192000" cy="5586940"/>
          </a:xfrm>
          <a:prstGeom prst="rect">
            <a:avLst/>
          </a:prstGeom>
        </p:spPr>
      </p:pic>
      <p:pic>
        <p:nvPicPr>
          <p:cNvPr id="13" name="Graphic 12">
            <a:extLst>
              <a:ext uri="{FF2B5EF4-FFF2-40B4-BE49-F238E27FC236}">
                <a16:creationId xmlns:a16="http://schemas.microsoft.com/office/drawing/2014/main" id="{9922EB76-AEAA-47DB-9908-F6BBB755DD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5701" y="1539658"/>
            <a:ext cx="6158340" cy="4988255"/>
          </a:xfrm>
          <a:prstGeom prst="rect">
            <a:avLst/>
          </a:prstGeom>
        </p:spPr>
      </p:pic>
      <p:sp>
        <p:nvSpPr>
          <p:cNvPr id="9" name="Text Placeholder 8">
            <a:extLst>
              <a:ext uri="{FF2B5EF4-FFF2-40B4-BE49-F238E27FC236}">
                <a16:creationId xmlns:a16="http://schemas.microsoft.com/office/drawing/2014/main" id="{FEC4F6D2-0729-4845-8AC0-0170FE21F3DB}"/>
              </a:ext>
            </a:extLst>
          </p:cNvPr>
          <p:cNvSpPr>
            <a:spLocks noGrp="1"/>
          </p:cNvSpPr>
          <p:nvPr>
            <p:ph type="body" sz="quarter" idx="12" hasCustomPrompt="1"/>
          </p:nvPr>
        </p:nvSpPr>
        <p:spPr>
          <a:xfrm>
            <a:off x="2944813" y="4814888"/>
            <a:ext cx="5965825" cy="1585912"/>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Subtitle goes here (if needed)</a:t>
            </a:r>
          </a:p>
          <a:p>
            <a:pPr lvl="0"/>
            <a:r>
              <a:rPr lang="en-GB" dirty="0"/>
              <a:t>DD Month Year</a:t>
            </a:r>
          </a:p>
        </p:txBody>
      </p:sp>
      <p:sp>
        <p:nvSpPr>
          <p:cNvPr id="11" name="Text Placeholder 10">
            <a:extLst>
              <a:ext uri="{FF2B5EF4-FFF2-40B4-BE49-F238E27FC236}">
                <a16:creationId xmlns:a16="http://schemas.microsoft.com/office/drawing/2014/main" id="{CA96B1D5-69E5-4D56-A77C-1C5944216282}"/>
              </a:ext>
            </a:extLst>
          </p:cNvPr>
          <p:cNvSpPr>
            <a:spLocks noGrp="1"/>
          </p:cNvSpPr>
          <p:nvPr>
            <p:ph type="body" sz="quarter" idx="13" hasCustomPrompt="1"/>
          </p:nvPr>
        </p:nvSpPr>
        <p:spPr>
          <a:xfrm>
            <a:off x="2944813" y="1614488"/>
            <a:ext cx="5965825" cy="1689100"/>
          </a:xfrm>
          <a:prstGeom prst="rect">
            <a:avLst/>
          </a:prstGeom>
        </p:spPr>
        <p:txBody>
          <a:bodyPr/>
          <a:lstStyle>
            <a:lvl1pPr marL="0" indent="0">
              <a:buNone/>
              <a:defRPr sz="3600" b="1">
                <a:solidFill>
                  <a:schemeClr val="bg1"/>
                </a:solidFill>
                <a:latin typeface="+mj-lt"/>
              </a:defRPr>
            </a:lvl1pPr>
          </a:lstStyle>
          <a:p>
            <a:pPr lvl="0"/>
            <a:r>
              <a:rPr lang="en-US" dirty="0"/>
              <a:t>Main title for presentation goes here – no more than three lines at 36pt</a:t>
            </a:r>
            <a:endParaRPr lang="en-GB" dirty="0"/>
          </a:p>
        </p:txBody>
      </p:sp>
    </p:spTree>
    <p:extLst>
      <p:ext uri="{BB962C8B-B14F-4D97-AF65-F5344CB8AC3E}">
        <p14:creationId xmlns:p14="http://schemas.microsoft.com/office/powerpoint/2010/main" val="114894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8" name="Picture 7" descr="A sunset over a city&#10;&#10;Description generated with high confidence">
            <a:extLst>
              <a:ext uri="{FF2B5EF4-FFF2-40B4-BE49-F238E27FC236}">
                <a16:creationId xmlns:a16="http://schemas.microsoft.com/office/drawing/2014/main" id="{90033A96-9021-42C4-A619-9DC5D399A1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271060"/>
            <a:ext cx="12192000" cy="5586940"/>
          </a:xfrm>
          <a:prstGeom prst="rect">
            <a:avLst/>
          </a:prstGeom>
        </p:spPr>
      </p:pic>
      <p:pic>
        <p:nvPicPr>
          <p:cNvPr id="13" name="Graphic 12">
            <a:extLst>
              <a:ext uri="{FF2B5EF4-FFF2-40B4-BE49-F238E27FC236}">
                <a16:creationId xmlns:a16="http://schemas.microsoft.com/office/drawing/2014/main" id="{9922EB76-AEAA-47DB-9908-F6BBB755DD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5701" y="1539658"/>
            <a:ext cx="6158340" cy="4988255"/>
          </a:xfrm>
          <a:prstGeom prst="rect">
            <a:avLst/>
          </a:prstGeom>
        </p:spPr>
      </p:pic>
      <p:sp>
        <p:nvSpPr>
          <p:cNvPr id="9" name="Text Placeholder 8">
            <a:extLst>
              <a:ext uri="{FF2B5EF4-FFF2-40B4-BE49-F238E27FC236}">
                <a16:creationId xmlns:a16="http://schemas.microsoft.com/office/drawing/2014/main" id="{FEC4F6D2-0729-4845-8AC0-0170FE21F3DB}"/>
              </a:ext>
            </a:extLst>
          </p:cNvPr>
          <p:cNvSpPr>
            <a:spLocks noGrp="1"/>
          </p:cNvSpPr>
          <p:nvPr>
            <p:ph type="body" sz="quarter" idx="12" hasCustomPrompt="1"/>
          </p:nvPr>
        </p:nvSpPr>
        <p:spPr>
          <a:xfrm>
            <a:off x="2944813" y="4814888"/>
            <a:ext cx="5965825" cy="1585912"/>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Subtitle goes here (if needed)</a:t>
            </a:r>
          </a:p>
          <a:p>
            <a:pPr lvl="0"/>
            <a:r>
              <a:rPr lang="en-GB" dirty="0"/>
              <a:t>DD Month Year</a:t>
            </a:r>
          </a:p>
        </p:txBody>
      </p:sp>
      <p:sp>
        <p:nvSpPr>
          <p:cNvPr id="11" name="Text Placeholder 10">
            <a:extLst>
              <a:ext uri="{FF2B5EF4-FFF2-40B4-BE49-F238E27FC236}">
                <a16:creationId xmlns:a16="http://schemas.microsoft.com/office/drawing/2014/main" id="{CA96B1D5-69E5-4D56-A77C-1C5944216282}"/>
              </a:ext>
            </a:extLst>
          </p:cNvPr>
          <p:cNvSpPr>
            <a:spLocks noGrp="1"/>
          </p:cNvSpPr>
          <p:nvPr>
            <p:ph type="body" sz="quarter" idx="13" hasCustomPrompt="1"/>
          </p:nvPr>
        </p:nvSpPr>
        <p:spPr>
          <a:xfrm>
            <a:off x="2944813" y="1614488"/>
            <a:ext cx="5965825" cy="1689100"/>
          </a:xfrm>
          <a:prstGeom prst="rect">
            <a:avLst/>
          </a:prstGeom>
        </p:spPr>
        <p:txBody>
          <a:bodyPr/>
          <a:lstStyle>
            <a:lvl1pPr marL="0" indent="0">
              <a:buNone/>
              <a:defRPr sz="3600" b="1">
                <a:solidFill>
                  <a:schemeClr val="bg1"/>
                </a:solidFill>
                <a:latin typeface="+mj-lt"/>
              </a:defRPr>
            </a:lvl1pPr>
          </a:lstStyle>
          <a:p>
            <a:pPr lvl="0"/>
            <a:r>
              <a:rPr lang="en-US" dirty="0"/>
              <a:t>Main title for presentation goes here – no more than three lines at 36pt</a:t>
            </a:r>
            <a:endParaRPr lang="en-GB" dirty="0"/>
          </a:p>
        </p:txBody>
      </p:sp>
    </p:spTree>
    <p:extLst>
      <p:ext uri="{BB962C8B-B14F-4D97-AF65-F5344CB8AC3E}">
        <p14:creationId xmlns:p14="http://schemas.microsoft.com/office/powerpoint/2010/main" val="166835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3" name="Picture 2" descr="A picture containing building&#10;&#10;Description generated with high confidence">
            <a:extLst>
              <a:ext uri="{FF2B5EF4-FFF2-40B4-BE49-F238E27FC236}">
                <a16:creationId xmlns:a16="http://schemas.microsoft.com/office/drawing/2014/main" id="{24F85B23-32AF-4E04-9526-C266E6D12D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71060"/>
            <a:ext cx="12192000" cy="5586940"/>
          </a:xfrm>
          <a:prstGeom prst="rect">
            <a:avLst/>
          </a:prstGeom>
        </p:spPr>
      </p:pic>
      <p:pic>
        <p:nvPicPr>
          <p:cNvPr id="13" name="Graphic 12">
            <a:extLst>
              <a:ext uri="{FF2B5EF4-FFF2-40B4-BE49-F238E27FC236}">
                <a16:creationId xmlns:a16="http://schemas.microsoft.com/office/drawing/2014/main" id="{9922EB76-AEAA-47DB-9908-F6BBB755DD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5701" y="1539658"/>
            <a:ext cx="6158340" cy="4988255"/>
          </a:xfrm>
          <a:prstGeom prst="rect">
            <a:avLst/>
          </a:prstGeom>
        </p:spPr>
      </p:pic>
      <p:sp>
        <p:nvSpPr>
          <p:cNvPr id="9" name="Text Placeholder 8">
            <a:extLst>
              <a:ext uri="{FF2B5EF4-FFF2-40B4-BE49-F238E27FC236}">
                <a16:creationId xmlns:a16="http://schemas.microsoft.com/office/drawing/2014/main" id="{FEC4F6D2-0729-4845-8AC0-0170FE21F3DB}"/>
              </a:ext>
            </a:extLst>
          </p:cNvPr>
          <p:cNvSpPr>
            <a:spLocks noGrp="1"/>
          </p:cNvSpPr>
          <p:nvPr>
            <p:ph type="body" sz="quarter" idx="12" hasCustomPrompt="1"/>
          </p:nvPr>
        </p:nvSpPr>
        <p:spPr>
          <a:xfrm>
            <a:off x="2944813" y="4814888"/>
            <a:ext cx="5965825" cy="1585912"/>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Subtitle goes here (if needed)</a:t>
            </a:r>
          </a:p>
          <a:p>
            <a:pPr lvl="0"/>
            <a:r>
              <a:rPr lang="en-GB" dirty="0"/>
              <a:t>DD Month Year</a:t>
            </a:r>
          </a:p>
        </p:txBody>
      </p:sp>
      <p:sp>
        <p:nvSpPr>
          <p:cNvPr id="11" name="Text Placeholder 10">
            <a:extLst>
              <a:ext uri="{FF2B5EF4-FFF2-40B4-BE49-F238E27FC236}">
                <a16:creationId xmlns:a16="http://schemas.microsoft.com/office/drawing/2014/main" id="{CA96B1D5-69E5-4D56-A77C-1C5944216282}"/>
              </a:ext>
            </a:extLst>
          </p:cNvPr>
          <p:cNvSpPr>
            <a:spLocks noGrp="1"/>
          </p:cNvSpPr>
          <p:nvPr>
            <p:ph type="body" sz="quarter" idx="13" hasCustomPrompt="1"/>
          </p:nvPr>
        </p:nvSpPr>
        <p:spPr>
          <a:xfrm>
            <a:off x="2944813" y="1614488"/>
            <a:ext cx="5965825" cy="1689100"/>
          </a:xfrm>
          <a:prstGeom prst="rect">
            <a:avLst/>
          </a:prstGeom>
        </p:spPr>
        <p:txBody>
          <a:bodyPr/>
          <a:lstStyle>
            <a:lvl1pPr marL="0" indent="0">
              <a:buNone/>
              <a:defRPr sz="3600" b="1">
                <a:solidFill>
                  <a:schemeClr val="bg1"/>
                </a:solidFill>
                <a:latin typeface="+mj-lt"/>
              </a:defRPr>
            </a:lvl1pPr>
          </a:lstStyle>
          <a:p>
            <a:pPr lvl="0"/>
            <a:r>
              <a:rPr lang="en-US" dirty="0"/>
              <a:t>Main title for presentation goes here – no more than three lines at 36pt</a:t>
            </a:r>
            <a:endParaRPr lang="en-GB" dirty="0"/>
          </a:p>
        </p:txBody>
      </p:sp>
    </p:spTree>
    <p:extLst>
      <p:ext uri="{BB962C8B-B14F-4D97-AF65-F5344CB8AC3E}">
        <p14:creationId xmlns:p14="http://schemas.microsoft.com/office/powerpoint/2010/main" val="24074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7083EA-34CD-4219-AD00-8FDA377E56BC}"/>
              </a:ext>
            </a:extLst>
          </p:cNvPr>
          <p:cNvSpPr>
            <a:spLocks noChangeAspect="1"/>
          </p:cNvSpPr>
          <p:nvPr/>
        </p:nvSpPr>
        <p:spPr>
          <a:xfrm>
            <a:off x="0" y="0"/>
            <a:ext cx="12192000" cy="6859024"/>
          </a:xfrm>
          <a:prstGeom prst="rect">
            <a:avLst/>
          </a:prstGeom>
          <a:solidFill>
            <a:srgbClr val="4F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F9E72993-31D8-476C-90F3-0E5128FD56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1924395"/>
            <a:ext cx="3715072" cy="3009208"/>
          </a:xfrm>
          <a:prstGeom prst="rect">
            <a:avLst/>
          </a:prstGeom>
        </p:spPr>
      </p:pic>
      <p:sp>
        <p:nvSpPr>
          <p:cNvPr id="12" name="Content Placeholder 11">
            <a:extLst>
              <a:ext uri="{FF2B5EF4-FFF2-40B4-BE49-F238E27FC236}">
                <a16:creationId xmlns:a16="http://schemas.microsoft.com/office/drawing/2014/main" id="{816FDED8-1670-4EE4-9930-0AFE975B8C7D}"/>
              </a:ext>
            </a:extLst>
          </p:cNvPr>
          <p:cNvSpPr>
            <a:spLocks noGrp="1"/>
          </p:cNvSpPr>
          <p:nvPr>
            <p:ph sz="quarter" idx="13" hasCustomPrompt="1"/>
          </p:nvPr>
        </p:nvSpPr>
        <p:spPr>
          <a:xfrm>
            <a:off x="4362128" y="1935201"/>
            <a:ext cx="5714933" cy="2468848"/>
          </a:xfrm>
          <a:prstGeom prst="rect">
            <a:avLst/>
          </a:prstGeom>
        </p:spPr>
        <p:txBody>
          <a:bodyPr>
            <a:norm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Divider title, this can go over more than one line</a:t>
            </a:r>
            <a:endParaRPr lang="en-GB" dirty="0"/>
          </a:p>
        </p:txBody>
      </p:sp>
      <p:sp>
        <p:nvSpPr>
          <p:cNvPr id="13" name="Content Placeholder 11">
            <a:extLst>
              <a:ext uri="{FF2B5EF4-FFF2-40B4-BE49-F238E27FC236}">
                <a16:creationId xmlns:a16="http://schemas.microsoft.com/office/drawing/2014/main" id="{15855CC5-7328-4CEC-BBED-67256917240F}"/>
              </a:ext>
            </a:extLst>
          </p:cNvPr>
          <p:cNvSpPr>
            <a:spLocks noGrp="1"/>
          </p:cNvSpPr>
          <p:nvPr>
            <p:ph sz="quarter" idx="14" hasCustomPrompt="1"/>
          </p:nvPr>
        </p:nvSpPr>
        <p:spPr>
          <a:xfrm>
            <a:off x="4360510" y="4700587"/>
            <a:ext cx="5714933" cy="1655762"/>
          </a:xfrm>
          <a:prstGeom prst="rect">
            <a:avLst/>
          </a:prstGeom>
        </p:spPr>
        <p:txBody>
          <a:bodyPr anchor="b">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sub-title goes here</a:t>
            </a:r>
            <a:endParaRPr lang="en-GB" dirty="0"/>
          </a:p>
        </p:txBody>
      </p:sp>
    </p:spTree>
    <p:extLst>
      <p:ext uri="{BB962C8B-B14F-4D97-AF65-F5344CB8AC3E}">
        <p14:creationId xmlns:p14="http://schemas.microsoft.com/office/powerpoint/2010/main" val="179615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8F20-8FCF-448A-A3AE-D3BCF055AF22}"/>
              </a:ext>
            </a:extLst>
          </p:cNvPr>
          <p:cNvSpPr>
            <a:spLocks noGrp="1"/>
          </p:cNvSpPr>
          <p:nvPr>
            <p:ph type="title"/>
          </p:nvPr>
        </p:nvSpPr>
        <p:spPr>
          <a:xfrm>
            <a:off x="831850" y="1709738"/>
            <a:ext cx="10515600" cy="2852737"/>
          </a:xfrm>
          <a:prstGeom prst="rect">
            <a:avLst/>
          </a:prstGeom>
        </p:spPr>
        <p:txBody>
          <a:bodyPr anchor="b">
            <a:normAutofit/>
          </a:bodyPr>
          <a:lstStyle>
            <a:lvl1pPr>
              <a:defRPr sz="5400" b="1"/>
            </a:lvl1p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7C2FDB09-0A05-45EF-B122-3E549BB873A8}"/>
              </a:ext>
            </a:extLst>
          </p:cNvPr>
          <p:cNvSpPr>
            <a:spLocks noGrp="1"/>
          </p:cNvSpPr>
          <p:nvPr>
            <p:ph type="body" idx="1" hasCustomPrompt="1"/>
          </p:nvPr>
        </p:nvSpPr>
        <p:spPr>
          <a:xfrm>
            <a:off x="831850" y="4711959"/>
            <a:ext cx="10515600" cy="137769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subtitle text</a:t>
            </a:r>
          </a:p>
        </p:txBody>
      </p:sp>
      <p:sp>
        <p:nvSpPr>
          <p:cNvPr id="6" name="Slide Number Placeholder 5">
            <a:extLst>
              <a:ext uri="{FF2B5EF4-FFF2-40B4-BE49-F238E27FC236}">
                <a16:creationId xmlns:a16="http://schemas.microsoft.com/office/drawing/2014/main" id="{83059AF5-B6A8-4F71-9B40-C50FCEC44D1D}"/>
              </a:ext>
            </a:extLst>
          </p:cNvPr>
          <p:cNvSpPr>
            <a:spLocks noGrp="1"/>
          </p:cNvSpPr>
          <p:nvPr>
            <p:ph type="sldNum" sz="quarter" idx="12"/>
          </p:nvPr>
        </p:nvSpPr>
        <p:spPr/>
        <p:txBody>
          <a:bodyPr/>
          <a:lstStyle/>
          <a:p>
            <a:fld id="{F7A723A4-B207-4971-A884-C6351F186E8C}" type="slidenum">
              <a:rPr lang="en-GB" smtClean="0"/>
              <a:t>‹#›</a:t>
            </a:fld>
            <a:endParaRPr lang="en-GB"/>
          </a:p>
        </p:txBody>
      </p:sp>
    </p:spTree>
    <p:extLst>
      <p:ext uri="{BB962C8B-B14F-4D97-AF65-F5344CB8AC3E}">
        <p14:creationId xmlns:p14="http://schemas.microsoft.com/office/powerpoint/2010/main" val="103330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CF65-AAF0-42DD-88B5-15081C061853}"/>
              </a:ext>
            </a:extLst>
          </p:cNvPr>
          <p:cNvSpPr>
            <a:spLocks noGrp="1"/>
          </p:cNvSpPr>
          <p:nvPr>
            <p:ph type="title"/>
          </p:nvPr>
        </p:nvSpPr>
        <p:spPr>
          <a:xfrm>
            <a:off x="838200" y="178512"/>
            <a:ext cx="11132976" cy="623922"/>
          </a:xfrm>
          <a:prstGeom prst="rect">
            <a:avLst/>
          </a:prstGeom>
        </p:spPr>
        <p:txBody>
          <a:bodyPr/>
          <a:lstStyle>
            <a:lvl1pPr>
              <a:defRPr sz="3600" b="1"/>
            </a:lvl1pPr>
          </a:lstStyle>
          <a:p>
            <a:r>
              <a:rPr lang="en-US" dirty="0"/>
              <a:t>Click to edit Master title</a:t>
            </a:r>
            <a:endParaRPr lang="en-GB" dirty="0"/>
          </a:p>
        </p:txBody>
      </p:sp>
      <p:sp>
        <p:nvSpPr>
          <p:cNvPr id="3" name="Content Placeholder 2">
            <a:extLst>
              <a:ext uri="{FF2B5EF4-FFF2-40B4-BE49-F238E27FC236}">
                <a16:creationId xmlns:a16="http://schemas.microsoft.com/office/drawing/2014/main" id="{3441EC1A-C0F2-45ED-B0CA-8FD8273CA06B}"/>
              </a:ext>
            </a:extLst>
          </p:cNvPr>
          <p:cNvSpPr>
            <a:spLocks noGrp="1"/>
          </p:cNvSpPr>
          <p:nvPr>
            <p:ph idx="1" hasCustomPrompt="1"/>
          </p:nvPr>
        </p:nvSpPr>
        <p:spPr>
          <a:xfrm>
            <a:off x="838199" y="1017037"/>
            <a:ext cx="11132975" cy="515992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a:t>
            </a:r>
            <a:endParaRPr lang="en-GB" dirty="0"/>
          </a:p>
        </p:txBody>
      </p:sp>
      <p:sp>
        <p:nvSpPr>
          <p:cNvPr id="6" name="Slide Number Placeholder 5">
            <a:extLst>
              <a:ext uri="{FF2B5EF4-FFF2-40B4-BE49-F238E27FC236}">
                <a16:creationId xmlns:a16="http://schemas.microsoft.com/office/drawing/2014/main" id="{4A5FB7BB-1FE9-4EEE-A6A4-C7C7DD6EF04D}"/>
              </a:ext>
            </a:extLst>
          </p:cNvPr>
          <p:cNvSpPr>
            <a:spLocks noGrp="1"/>
          </p:cNvSpPr>
          <p:nvPr>
            <p:ph type="sldNum" sz="quarter" idx="12"/>
          </p:nvPr>
        </p:nvSpPr>
        <p:spPr/>
        <p:txBody>
          <a:bodyPr/>
          <a:lstStyle/>
          <a:p>
            <a:fld id="{F7A723A4-B207-4971-A884-C6351F186E8C}" type="slidenum">
              <a:rPr lang="en-GB" smtClean="0"/>
              <a:t>‹#›</a:t>
            </a:fld>
            <a:endParaRPr lang="en-GB"/>
          </a:p>
        </p:txBody>
      </p:sp>
    </p:spTree>
    <p:extLst>
      <p:ext uri="{BB962C8B-B14F-4D97-AF65-F5344CB8AC3E}">
        <p14:creationId xmlns:p14="http://schemas.microsoft.com/office/powerpoint/2010/main" val="194900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D7113F1-C7A4-4B62-AFAE-F295F151F3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6588" y="418536"/>
            <a:ext cx="2859892" cy="479032"/>
          </a:xfrm>
          <a:prstGeom prst="rect">
            <a:avLst/>
          </a:prstGeom>
        </p:spPr>
      </p:pic>
    </p:spTree>
    <p:extLst>
      <p:ext uri="{BB962C8B-B14F-4D97-AF65-F5344CB8AC3E}">
        <p14:creationId xmlns:p14="http://schemas.microsoft.com/office/powerpoint/2010/main" val="628360701"/>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3" r:id="rId3"/>
    <p:sldLayoutId id="2147483675" r:id="rId4"/>
    <p:sldLayoutId id="2147483676" r:id="rId5"/>
    <p:sldLayoutId id="214748367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FB900-79E2-4A0E-AB2A-297DAF4BBE03}"/>
              </a:ext>
            </a:extLst>
          </p:cNvPr>
          <p:cNvSpPr/>
          <p:nvPr/>
        </p:nvSpPr>
        <p:spPr>
          <a:xfrm>
            <a:off x="0" y="2825"/>
            <a:ext cx="683568" cy="6858000"/>
          </a:xfrm>
          <a:prstGeom prst="rect">
            <a:avLst/>
          </a:prstGeom>
          <a:solidFill>
            <a:srgbClr val="4F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FFFFF"/>
              </a:solidFill>
              <a:latin typeface="Arial Regular"/>
            </a:endParaRPr>
          </a:p>
        </p:txBody>
      </p:sp>
      <p:pic>
        <p:nvPicPr>
          <p:cNvPr id="8" name="Graphic 7">
            <a:extLst>
              <a:ext uri="{FF2B5EF4-FFF2-40B4-BE49-F238E27FC236}">
                <a16:creationId xmlns:a16="http://schemas.microsoft.com/office/drawing/2014/main" id="{377C2E88-1677-40E0-825B-29082C5EB0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5760" y="275537"/>
            <a:ext cx="432048" cy="349958"/>
          </a:xfrm>
          <a:prstGeom prst="rect">
            <a:avLst/>
          </a:prstGeom>
        </p:spPr>
      </p:pic>
      <p:sp>
        <p:nvSpPr>
          <p:cNvPr id="6" name="Slide Number Placeholder 5">
            <a:extLst>
              <a:ext uri="{FF2B5EF4-FFF2-40B4-BE49-F238E27FC236}">
                <a16:creationId xmlns:a16="http://schemas.microsoft.com/office/drawing/2014/main" id="{A24FEF1A-836B-4924-9592-831FC95F78AD}"/>
              </a:ext>
            </a:extLst>
          </p:cNvPr>
          <p:cNvSpPr>
            <a:spLocks noGrp="1"/>
          </p:cNvSpPr>
          <p:nvPr>
            <p:ph type="sldNum" sz="quarter" idx="4"/>
          </p:nvPr>
        </p:nvSpPr>
        <p:spPr>
          <a:xfrm>
            <a:off x="105743" y="6356349"/>
            <a:ext cx="410547" cy="365125"/>
          </a:xfrm>
          <a:prstGeom prst="rect">
            <a:avLst/>
          </a:prstGeom>
        </p:spPr>
        <p:txBody>
          <a:bodyPr vert="horz" lIns="91440" tIns="45720" rIns="91440" bIns="45720" rtlCol="0" anchor="ctr"/>
          <a:lstStyle>
            <a:lvl1pPr algn="r">
              <a:defRPr sz="1200">
                <a:solidFill>
                  <a:schemeClr val="bg1"/>
                </a:solidFill>
              </a:defRPr>
            </a:lvl1pPr>
          </a:lstStyle>
          <a:p>
            <a:fld id="{F7A723A4-B207-4971-A884-C6351F186E8C}" type="slidenum">
              <a:rPr lang="en-GB" smtClean="0"/>
              <a:pPr/>
              <a:t>‹#›</a:t>
            </a:fld>
            <a:endParaRPr lang="en-GB" dirty="0"/>
          </a:p>
        </p:txBody>
      </p:sp>
    </p:spTree>
    <p:extLst>
      <p:ext uri="{BB962C8B-B14F-4D97-AF65-F5344CB8AC3E}">
        <p14:creationId xmlns:p14="http://schemas.microsoft.com/office/powerpoint/2010/main" val="2243876196"/>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6" r:id="rId4"/>
    <p:sldLayoutId id="2147483672" r:id="rId5"/>
    <p:sldLayoutId id="2147483668"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suhrcke@inspecinc.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mailto:csuhrcke@inspecinc.co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B9C4C-B57B-498F-8E59-DF920055CF31}"/>
              </a:ext>
            </a:extLst>
          </p:cNvPr>
          <p:cNvSpPr>
            <a:spLocks noGrp="1"/>
          </p:cNvSpPr>
          <p:nvPr>
            <p:ph type="body" sz="quarter" idx="12"/>
          </p:nvPr>
        </p:nvSpPr>
        <p:spPr/>
        <p:txBody>
          <a:bodyPr anchor="ctr"/>
          <a:lstStyle/>
          <a:p>
            <a:pPr algn="ctr"/>
            <a:r>
              <a:rPr lang="en-US" b="1" dirty="0"/>
              <a:t>Christopher Suhrcke</a:t>
            </a:r>
          </a:p>
          <a:p>
            <a:pPr algn="ctr"/>
            <a:r>
              <a:rPr lang="en-US" dirty="0"/>
              <a:t>Sales Manager, IET USA Inc</a:t>
            </a:r>
          </a:p>
          <a:p>
            <a:pPr algn="ctr"/>
            <a:r>
              <a:rPr lang="en-US" dirty="0">
                <a:hlinkClick r:id="rId2"/>
              </a:rPr>
              <a:t>csuhrcke@inspecinc.com</a:t>
            </a:r>
            <a:r>
              <a:rPr lang="en-US" dirty="0"/>
              <a:t> </a:t>
            </a:r>
          </a:p>
        </p:txBody>
      </p:sp>
      <p:sp>
        <p:nvSpPr>
          <p:cNvPr id="3" name="Text Placeholder 2">
            <a:extLst>
              <a:ext uri="{FF2B5EF4-FFF2-40B4-BE49-F238E27FC236}">
                <a16:creationId xmlns:a16="http://schemas.microsoft.com/office/drawing/2014/main" id="{EE121CA5-6D8E-4C61-A171-4C4EE9D651D0}"/>
              </a:ext>
            </a:extLst>
          </p:cNvPr>
          <p:cNvSpPr>
            <a:spLocks noGrp="1"/>
          </p:cNvSpPr>
          <p:nvPr>
            <p:ph type="body" sz="quarter" idx="13"/>
          </p:nvPr>
        </p:nvSpPr>
        <p:spPr/>
        <p:txBody>
          <a:bodyPr anchor="ctr"/>
          <a:lstStyle/>
          <a:p>
            <a:pPr algn="ctr"/>
            <a:r>
              <a:rPr lang="en-US" dirty="0"/>
              <a:t>IET Research Solutions</a:t>
            </a:r>
          </a:p>
        </p:txBody>
      </p:sp>
    </p:spTree>
    <p:extLst>
      <p:ext uri="{BB962C8B-B14F-4D97-AF65-F5344CB8AC3E}">
        <p14:creationId xmlns:p14="http://schemas.microsoft.com/office/powerpoint/2010/main" val="369702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E546-32F6-4A4C-BA50-CB3C0C223C77}"/>
              </a:ext>
            </a:extLst>
          </p:cNvPr>
          <p:cNvSpPr>
            <a:spLocks noGrp="1"/>
          </p:cNvSpPr>
          <p:nvPr>
            <p:ph type="title"/>
          </p:nvPr>
        </p:nvSpPr>
        <p:spPr>
          <a:xfrm>
            <a:off x="5619925" y="1252721"/>
            <a:ext cx="3960303" cy="623922"/>
          </a:xfrm>
        </p:spPr>
        <p:txBody>
          <a:bodyPr/>
          <a:lstStyle/>
          <a:p>
            <a:r>
              <a:rPr lang="en-US" sz="4400" dirty="0"/>
              <a:t>Making a difference for 150 years</a:t>
            </a:r>
          </a:p>
        </p:txBody>
      </p:sp>
      <p:sp>
        <p:nvSpPr>
          <p:cNvPr id="3" name="Content Placeholder 2">
            <a:extLst>
              <a:ext uri="{FF2B5EF4-FFF2-40B4-BE49-F238E27FC236}">
                <a16:creationId xmlns:a16="http://schemas.microsoft.com/office/drawing/2014/main" id="{195FCE24-9F6D-47E4-828A-2ECC9A2AA304}"/>
              </a:ext>
            </a:extLst>
          </p:cNvPr>
          <p:cNvSpPr>
            <a:spLocks noGrp="1"/>
          </p:cNvSpPr>
          <p:nvPr>
            <p:ph idx="1"/>
          </p:nvPr>
        </p:nvSpPr>
        <p:spPr>
          <a:xfrm>
            <a:off x="1091355" y="3824105"/>
            <a:ext cx="10537273" cy="2133469"/>
          </a:xfrm>
        </p:spPr>
        <p:txBody>
          <a:bodyPr/>
          <a:lstStyle/>
          <a:p>
            <a:pPr algn="ctr"/>
            <a:r>
              <a:rPr lang="en-US" sz="2400" b="0" i="1" dirty="0">
                <a:effectLst/>
                <a:latin typeface="+mj-lt"/>
              </a:rPr>
              <a:t>“We are the IET and we inspire, inform and influence the global engineering community to engineer a better world. As a diverse home across engineering and technology, we share knowledge that helps make better sense of the world in order to solve the challenges that matter. It’s why we are uniquely placed to champion engineering.”</a:t>
            </a:r>
            <a:endParaRPr lang="en-US" sz="2400" i="1" dirty="0">
              <a:latin typeface="+mj-lt"/>
            </a:endParaRPr>
          </a:p>
        </p:txBody>
      </p:sp>
      <p:pic>
        <p:nvPicPr>
          <p:cNvPr id="1026" name="Picture 2">
            <a:extLst>
              <a:ext uri="{FF2B5EF4-FFF2-40B4-BE49-F238E27FC236}">
                <a16:creationId xmlns:a16="http://schemas.microsoft.com/office/drawing/2014/main" id="{22C3750D-DF59-4BC0-A999-81F5A66B3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1252721"/>
            <a:ext cx="2190750" cy="17811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D695ED9-B8A9-412E-BEFB-7C5D62786BC7}"/>
              </a:ext>
            </a:extLst>
          </p:cNvPr>
          <p:cNvSpPr>
            <a:spLocks noGrp="1"/>
          </p:cNvSpPr>
          <p:nvPr>
            <p:ph type="sldNum" sz="quarter" idx="12"/>
          </p:nvPr>
        </p:nvSpPr>
        <p:spPr/>
        <p:txBody>
          <a:bodyPr/>
          <a:lstStyle/>
          <a:p>
            <a:fld id="{F7A723A4-B207-4971-A884-C6351F186E8C}" type="slidenum">
              <a:rPr lang="en-GB" smtClean="0"/>
              <a:t>2</a:t>
            </a:fld>
            <a:endParaRPr lang="en-GB"/>
          </a:p>
        </p:txBody>
      </p:sp>
    </p:spTree>
    <p:extLst>
      <p:ext uri="{BB962C8B-B14F-4D97-AF65-F5344CB8AC3E}">
        <p14:creationId xmlns:p14="http://schemas.microsoft.com/office/powerpoint/2010/main" val="281172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0A51-BE32-49A2-9043-923EA20EC32D}"/>
              </a:ext>
            </a:extLst>
          </p:cNvPr>
          <p:cNvSpPr>
            <a:spLocks noGrp="1"/>
          </p:cNvSpPr>
          <p:nvPr>
            <p:ph type="title"/>
          </p:nvPr>
        </p:nvSpPr>
        <p:spPr/>
        <p:txBody>
          <a:bodyPr/>
          <a:lstStyle/>
          <a:p>
            <a:r>
              <a:rPr lang="en-US" dirty="0"/>
              <a:t>IET Research Solutions</a:t>
            </a:r>
          </a:p>
        </p:txBody>
      </p:sp>
      <p:graphicFrame>
        <p:nvGraphicFramePr>
          <p:cNvPr id="4" name="Content Placeholder 3">
            <a:extLst>
              <a:ext uri="{FF2B5EF4-FFF2-40B4-BE49-F238E27FC236}">
                <a16:creationId xmlns:a16="http://schemas.microsoft.com/office/drawing/2014/main" id="{1AC5D604-B98F-425B-8FF2-A44571EA3F22}"/>
              </a:ext>
            </a:extLst>
          </p:cNvPr>
          <p:cNvGraphicFramePr>
            <a:graphicFrameLocks noGrp="1"/>
          </p:cNvGraphicFramePr>
          <p:nvPr>
            <p:ph idx="1"/>
            <p:extLst>
              <p:ext uri="{D42A27DB-BD31-4B8C-83A1-F6EECF244321}">
                <p14:modId xmlns:p14="http://schemas.microsoft.com/office/powerpoint/2010/main" val="3884749143"/>
              </p:ext>
            </p:extLst>
          </p:nvPr>
        </p:nvGraphicFramePr>
        <p:xfrm>
          <a:off x="838199" y="1679020"/>
          <a:ext cx="11133138" cy="4859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18D08C6-CA03-4593-AD19-48E8C40D6244}"/>
              </a:ext>
            </a:extLst>
          </p:cNvPr>
          <p:cNvSpPr>
            <a:spLocks noGrp="1"/>
          </p:cNvSpPr>
          <p:nvPr>
            <p:ph type="sldNum" sz="quarter" idx="12"/>
          </p:nvPr>
        </p:nvSpPr>
        <p:spPr/>
        <p:txBody>
          <a:bodyPr/>
          <a:lstStyle/>
          <a:p>
            <a:fld id="{F7A723A4-B207-4971-A884-C6351F186E8C}" type="slidenum">
              <a:rPr lang="en-GB" smtClean="0"/>
              <a:t>3</a:t>
            </a:fld>
            <a:endParaRPr lang="en-GB"/>
          </a:p>
        </p:txBody>
      </p:sp>
      <p:sp>
        <p:nvSpPr>
          <p:cNvPr id="6" name="TextBox 5">
            <a:extLst>
              <a:ext uri="{FF2B5EF4-FFF2-40B4-BE49-F238E27FC236}">
                <a16:creationId xmlns:a16="http://schemas.microsoft.com/office/drawing/2014/main" id="{E20AAFD0-348F-4780-9F3F-F49717DEE1DB}"/>
              </a:ext>
            </a:extLst>
          </p:cNvPr>
          <p:cNvSpPr txBox="1"/>
          <p:nvPr/>
        </p:nvSpPr>
        <p:spPr>
          <a:xfrm>
            <a:off x="838199" y="820350"/>
            <a:ext cx="11024215" cy="923330"/>
          </a:xfrm>
          <a:prstGeom prst="rect">
            <a:avLst/>
          </a:prstGeom>
          <a:noFill/>
        </p:spPr>
        <p:txBody>
          <a:bodyPr wrap="square">
            <a:spAutoFit/>
          </a:bodyPr>
          <a:lstStyle/>
          <a:p>
            <a:r>
              <a:rPr lang="en-US" b="0" i="0" dirty="0">
                <a:effectLst/>
              </a:rPr>
              <a:t>As a specialist publisher for the global engineering and technology community, we offer a wide range of engineering, science and technology content and research solutions to fit your library’s needs. Keep advancing with our wide range of engineering, science and technology content. </a:t>
            </a:r>
            <a:endParaRPr lang="en-US" dirty="0"/>
          </a:p>
        </p:txBody>
      </p:sp>
    </p:spTree>
    <p:extLst>
      <p:ext uri="{BB962C8B-B14F-4D97-AF65-F5344CB8AC3E}">
        <p14:creationId xmlns:p14="http://schemas.microsoft.com/office/powerpoint/2010/main" val="198450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9A95D-B0A7-490A-833A-432D6874ED96}"/>
              </a:ext>
            </a:extLst>
          </p:cNvPr>
          <p:cNvSpPr>
            <a:spLocks noGrp="1"/>
          </p:cNvSpPr>
          <p:nvPr>
            <p:ph type="title"/>
          </p:nvPr>
        </p:nvSpPr>
        <p:spPr/>
        <p:txBody>
          <a:bodyPr/>
          <a:lstStyle/>
          <a:p>
            <a:r>
              <a:rPr lang="en-US" dirty="0"/>
              <a:t>Books and eBooks</a:t>
            </a:r>
          </a:p>
        </p:txBody>
      </p:sp>
      <p:sp>
        <p:nvSpPr>
          <p:cNvPr id="5" name="Content Placeholder 4">
            <a:extLst>
              <a:ext uri="{FF2B5EF4-FFF2-40B4-BE49-F238E27FC236}">
                <a16:creationId xmlns:a16="http://schemas.microsoft.com/office/drawing/2014/main" id="{05F28FAA-A208-49A8-8C57-300642D34BC3}"/>
              </a:ext>
            </a:extLst>
          </p:cNvPr>
          <p:cNvSpPr>
            <a:spLocks noGrp="1"/>
          </p:cNvSpPr>
          <p:nvPr>
            <p:ph idx="1"/>
          </p:nvPr>
        </p:nvSpPr>
        <p:spPr>
          <a:xfrm>
            <a:off x="838199" y="1017037"/>
            <a:ext cx="10835937" cy="5159926"/>
          </a:xfrm>
        </p:spPr>
        <p:txBody>
          <a:bodyPr/>
          <a:lstStyle/>
          <a:p>
            <a:pPr marL="0" marR="0">
              <a:lnSpc>
                <a:spcPct val="107000"/>
              </a:lnSpc>
              <a:spcBef>
                <a:spcPts val="0"/>
              </a:spcBef>
              <a:spcAft>
                <a:spcPts val="800"/>
              </a:spcAft>
            </a:pPr>
            <a:r>
              <a:rPr lang="en-US" sz="1800" spc="-4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Our books reflect the role of engineering in solving societal challenges, proposing interdisciplinary solutions to complex problems, and exploring the scientific principles that underpin current and future technology. Our full collection of 750 books is available, along with a collection of this year’s books and a selection of themed collections.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Clr>
                <a:schemeClr val="accent1"/>
              </a:buClr>
              <a:buFont typeface="Arial" panose="020B0604020202020204" pitchFamily="34" charset="0"/>
              <a:buChar char="—"/>
            </a:pPr>
            <a:r>
              <a:rPr lang="en-US" sz="2000" dirty="0"/>
              <a:t>Computing</a:t>
            </a:r>
          </a:p>
          <a:p>
            <a:pPr marL="457200" indent="-457200">
              <a:buClr>
                <a:schemeClr val="accent1"/>
              </a:buClr>
              <a:buFont typeface="Arial" panose="020B0604020202020204" pitchFamily="34" charset="0"/>
              <a:buChar char="—"/>
            </a:pPr>
            <a:r>
              <a:rPr lang="en-US" sz="2000" dirty="0"/>
              <a:t>Control, Robotics &amp; Sensors</a:t>
            </a:r>
          </a:p>
          <a:p>
            <a:pPr marL="457200" indent="-457200">
              <a:buClr>
                <a:schemeClr val="accent1"/>
              </a:buClr>
              <a:buFont typeface="Arial" panose="020B0604020202020204" pitchFamily="34" charset="0"/>
              <a:buChar char="—"/>
            </a:pPr>
            <a:r>
              <a:rPr lang="en-US" sz="2000" dirty="0"/>
              <a:t>Electromagnetic Waves</a:t>
            </a:r>
          </a:p>
          <a:p>
            <a:pPr marL="457200" indent="-457200">
              <a:buClr>
                <a:schemeClr val="accent1"/>
              </a:buClr>
              <a:buFont typeface="Arial" panose="020B0604020202020204" pitchFamily="34" charset="0"/>
              <a:buChar char="—"/>
            </a:pPr>
            <a:r>
              <a:rPr lang="en-US" sz="2000" dirty="0"/>
              <a:t>Energy Engineering</a:t>
            </a:r>
          </a:p>
          <a:p>
            <a:pPr marL="457200" indent="-457200">
              <a:buClr>
                <a:schemeClr val="accent1"/>
              </a:buClr>
              <a:buFont typeface="Arial" panose="020B0604020202020204" pitchFamily="34" charset="0"/>
              <a:buChar char="—"/>
            </a:pPr>
            <a:r>
              <a:rPr lang="en-US" sz="2000" dirty="0"/>
              <a:t>Healthcare Technologies</a:t>
            </a:r>
          </a:p>
          <a:p>
            <a:pPr marL="457200" indent="-457200">
              <a:buClr>
                <a:schemeClr val="accent1"/>
              </a:buClr>
              <a:buFont typeface="Arial" panose="020B0604020202020204" pitchFamily="34" charset="0"/>
              <a:buChar char="—"/>
            </a:pPr>
            <a:r>
              <a:rPr lang="en-US" sz="2000" dirty="0"/>
              <a:t>Materials, Circuits &amp; Devices</a:t>
            </a:r>
          </a:p>
          <a:p>
            <a:pPr marL="457200" indent="-457200">
              <a:buClr>
                <a:schemeClr val="accent1"/>
              </a:buClr>
              <a:buFont typeface="Arial" panose="020B0604020202020204" pitchFamily="34" charset="0"/>
              <a:buChar char="—"/>
            </a:pPr>
            <a:r>
              <a:rPr lang="en-US" sz="2000" dirty="0"/>
              <a:t>Radar, Sonar &amp; Navigation</a:t>
            </a:r>
          </a:p>
          <a:p>
            <a:pPr marL="457200" indent="-457200">
              <a:buClr>
                <a:schemeClr val="accent1"/>
              </a:buClr>
              <a:buFont typeface="Arial" panose="020B0604020202020204" pitchFamily="34" charset="0"/>
              <a:buChar char="—"/>
            </a:pPr>
            <a:r>
              <a:rPr lang="en-US" sz="2000" dirty="0"/>
              <a:t>Security</a:t>
            </a:r>
          </a:p>
          <a:p>
            <a:pPr marL="457200" indent="-457200">
              <a:buClr>
                <a:schemeClr val="accent1"/>
              </a:buClr>
              <a:buFont typeface="Arial" panose="020B0604020202020204" pitchFamily="34" charset="0"/>
              <a:buChar char="—"/>
            </a:pPr>
            <a:r>
              <a:rPr lang="en-US" sz="2000" dirty="0"/>
              <a:t>Telecommunications</a:t>
            </a:r>
          </a:p>
          <a:p>
            <a:pPr marL="457200" indent="-457200">
              <a:buClr>
                <a:schemeClr val="accent1"/>
              </a:buClr>
              <a:buFont typeface="Arial" panose="020B0604020202020204" pitchFamily="34" charset="0"/>
              <a:buChar char="—"/>
            </a:pPr>
            <a:r>
              <a:rPr lang="en-US" sz="2000" dirty="0"/>
              <a:t>Transportation</a:t>
            </a:r>
          </a:p>
        </p:txBody>
      </p:sp>
      <p:sp>
        <p:nvSpPr>
          <p:cNvPr id="6" name="Slide Number Placeholder 5">
            <a:extLst>
              <a:ext uri="{FF2B5EF4-FFF2-40B4-BE49-F238E27FC236}">
                <a16:creationId xmlns:a16="http://schemas.microsoft.com/office/drawing/2014/main" id="{366E8E4C-C09B-4157-A1EA-919BB058065F}"/>
              </a:ext>
            </a:extLst>
          </p:cNvPr>
          <p:cNvSpPr>
            <a:spLocks noGrp="1"/>
          </p:cNvSpPr>
          <p:nvPr>
            <p:ph type="sldNum" sz="quarter" idx="12"/>
          </p:nvPr>
        </p:nvSpPr>
        <p:spPr/>
        <p:txBody>
          <a:bodyPr/>
          <a:lstStyle/>
          <a:p>
            <a:fld id="{F7A723A4-B207-4971-A884-C6351F186E8C}" type="slidenum">
              <a:rPr lang="en-GB" smtClean="0"/>
              <a:t>4</a:t>
            </a:fld>
            <a:endParaRPr lang="en-GB"/>
          </a:p>
        </p:txBody>
      </p:sp>
      <p:pic>
        <p:nvPicPr>
          <p:cNvPr id="10" name="Picture 9">
            <a:extLst>
              <a:ext uri="{FF2B5EF4-FFF2-40B4-BE49-F238E27FC236}">
                <a16:creationId xmlns:a16="http://schemas.microsoft.com/office/drawing/2014/main" id="{E23A35A1-1C64-45B0-ADD6-056857D855B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9658" y="2052457"/>
            <a:ext cx="6526928" cy="4188482"/>
          </a:xfrm>
          <a:prstGeom prst="rect">
            <a:avLst/>
          </a:prstGeom>
        </p:spPr>
      </p:pic>
    </p:spTree>
    <p:extLst>
      <p:ext uri="{BB962C8B-B14F-4D97-AF65-F5344CB8AC3E}">
        <p14:creationId xmlns:p14="http://schemas.microsoft.com/office/powerpoint/2010/main" val="264604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28E9628D-EB39-4592-AFFB-6F68BBF9F62D}"/>
              </a:ext>
            </a:extLst>
          </p:cNvPr>
          <p:cNvPicPr>
            <a:picLocks noChangeAspect="1"/>
          </p:cNvPicPr>
          <p:nvPr/>
        </p:nvPicPr>
        <p:blipFill rotWithShape="1">
          <a:blip r:embed="rId2">
            <a:extLst>
              <a:ext uri="{28A0092B-C50C-407E-A947-70E740481C1C}">
                <a14:useLocalDpi xmlns:a14="http://schemas.microsoft.com/office/drawing/2010/main" val="0"/>
              </a:ext>
            </a:extLst>
          </a:blip>
          <a:srcRect t="22523" b="21422"/>
          <a:stretch/>
        </p:blipFill>
        <p:spPr>
          <a:xfrm>
            <a:off x="2918197" y="1718748"/>
            <a:ext cx="6963133" cy="2206124"/>
          </a:xfrm>
          <a:prstGeom prst="rect">
            <a:avLst/>
          </a:prstGeom>
        </p:spPr>
      </p:pic>
      <p:sp>
        <p:nvSpPr>
          <p:cNvPr id="12" name="Rectangle 11">
            <a:extLst>
              <a:ext uri="{FF2B5EF4-FFF2-40B4-BE49-F238E27FC236}">
                <a16:creationId xmlns:a16="http://schemas.microsoft.com/office/drawing/2014/main" id="{6FFE741A-0A26-42AE-BCD6-0F3A66B06471}"/>
              </a:ext>
            </a:extLst>
          </p:cNvPr>
          <p:cNvSpPr/>
          <p:nvPr/>
        </p:nvSpPr>
        <p:spPr>
          <a:xfrm>
            <a:off x="1813439" y="3960584"/>
            <a:ext cx="4282561" cy="2675236"/>
          </a:xfrm>
          <a:prstGeom prst="rect">
            <a:avLst/>
          </a:prstGeom>
          <a:solidFill>
            <a:srgbClr val="9C67A8">
              <a:alpha val="2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ectangle 13">
            <a:extLst>
              <a:ext uri="{FF2B5EF4-FFF2-40B4-BE49-F238E27FC236}">
                <a16:creationId xmlns:a16="http://schemas.microsoft.com/office/drawing/2014/main" id="{99E3BD03-1390-4C15-A2BB-2AD0350DC13D}"/>
              </a:ext>
            </a:extLst>
          </p:cNvPr>
          <p:cNvSpPr/>
          <p:nvPr/>
        </p:nvSpPr>
        <p:spPr>
          <a:xfrm>
            <a:off x="6573318" y="3960584"/>
            <a:ext cx="4282561" cy="2675236"/>
          </a:xfrm>
          <a:prstGeom prst="rect">
            <a:avLst/>
          </a:prstGeom>
          <a:solidFill>
            <a:srgbClr val="9C67A8">
              <a:alpha val="2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 name="Content Placeholder 2">
            <a:extLst>
              <a:ext uri="{FF2B5EF4-FFF2-40B4-BE49-F238E27FC236}">
                <a16:creationId xmlns:a16="http://schemas.microsoft.com/office/drawing/2014/main" id="{C9D1597D-FE19-4B05-9444-4B4FDEB04D33}"/>
              </a:ext>
            </a:extLst>
          </p:cNvPr>
          <p:cNvSpPr>
            <a:spLocks noGrp="1"/>
          </p:cNvSpPr>
          <p:nvPr>
            <p:ph sz="half" idx="2"/>
          </p:nvPr>
        </p:nvSpPr>
        <p:spPr>
          <a:xfrm>
            <a:off x="1813439" y="4088920"/>
            <a:ext cx="4282561" cy="2356342"/>
          </a:xfrm>
        </p:spPr>
        <p:txBody>
          <a:bodyPr anchor="ctr"/>
          <a:lstStyle/>
          <a:p>
            <a:pPr marL="0" indent="0" algn="ctr">
              <a:buNone/>
            </a:pPr>
            <a:r>
              <a:rPr lang="en-US" sz="2000" b="1" dirty="0"/>
              <a:t>Current journals now fully</a:t>
            </a:r>
            <a:br>
              <a:rPr lang="en-US" sz="2000" b="1" dirty="0"/>
            </a:br>
            <a:r>
              <a:rPr lang="en-US" sz="2000" b="1" dirty="0"/>
              <a:t>Open Access</a:t>
            </a:r>
          </a:p>
          <a:p>
            <a:pPr marL="0" indent="0" algn="ctr">
              <a:buNone/>
            </a:pPr>
            <a:r>
              <a:rPr lang="en-US" sz="1800" dirty="0"/>
              <a:t>The latest content from over 40 journals is accessible through a publishing partnership with Wiley on the IET Research hub page.</a:t>
            </a:r>
          </a:p>
        </p:txBody>
      </p:sp>
      <p:sp>
        <p:nvSpPr>
          <p:cNvPr id="5" name="Content Placeholder 4">
            <a:extLst>
              <a:ext uri="{FF2B5EF4-FFF2-40B4-BE49-F238E27FC236}">
                <a16:creationId xmlns:a16="http://schemas.microsoft.com/office/drawing/2014/main" id="{408BD57E-9815-4C1C-8A04-C114BC9E2CC4}"/>
              </a:ext>
            </a:extLst>
          </p:cNvPr>
          <p:cNvSpPr>
            <a:spLocks noGrp="1"/>
          </p:cNvSpPr>
          <p:nvPr>
            <p:ph sz="quarter" idx="4"/>
          </p:nvPr>
        </p:nvSpPr>
        <p:spPr>
          <a:xfrm>
            <a:off x="6576495" y="4094094"/>
            <a:ext cx="4280074" cy="2356342"/>
          </a:xfrm>
        </p:spPr>
        <p:txBody>
          <a:bodyPr anchor="ctr"/>
          <a:lstStyle/>
          <a:p>
            <a:pPr marL="0" indent="0" algn="ctr">
              <a:buNone/>
            </a:pPr>
            <a:r>
              <a:rPr lang="en-US" sz="2000" b="1" dirty="0"/>
              <a:t>IET Journals Archive</a:t>
            </a:r>
            <a:br>
              <a:rPr lang="en-US" sz="2000" b="1" dirty="0"/>
            </a:br>
            <a:r>
              <a:rPr lang="en-US" sz="2000" b="1" dirty="0"/>
              <a:t>1872-2012</a:t>
            </a:r>
          </a:p>
          <a:p>
            <a:pPr marL="0" indent="0" algn="ctr">
              <a:buNone/>
            </a:pPr>
            <a:r>
              <a:rPr lang="en-US" sz="1800" dirty="0"/>
              <a:t>With over 145,000 full-text articles, the Journals Archive provides exclusive, unlimited online access to the IET’s extensive publishing history.</a:t>
            </a:r>
          </a:p>
        </p:txBody>
      </p:sp>
      <p:sp>
        <p:nvSpPr>
          <p:cNvPr id="6" name="Slide Number Placeholder 5">
            <a:extLst>
              <a:ext uri="{FF2B5EF4-FFF2-40B4-BE49-F238E27FC236}">
                <a16:creationId xmlns:a16="http://schemas.microsoft.com/office/drawing/2014/main" id="{7B9E7B9C-D501-483E-9AE1-18968604A1A4}"/>
              </a:ext>
            </a:extLst>
          </p:cNvPr>
          <p:cNvSpPr>
            <a:spLocks noGrp="1"/>
          </p:cNvSpPr>
          <p:nvPr>
            <p:ph type="sldNum" sz="quarter" idx="12"/>
          </p:nvPr>
        </p:nvSpPr>
        <p:spPr/>
        <p:txBody>
          <a:bodyPr/>
          <a:lstStyle/>
          <a:p>
            <a:fld id="{F7A723A4-B207-4971-A884-C6351F186E8C}" type="slidenum">
              <a:rPr lang="en-GB" smtClean="0"/>
              <a:t>5</a:t>
            </a:fld>
            <a:endParaRPr lang="en-GB"/>
          </a:p>
        </p:txBody>
      </p:sp>
      <p:sp>
        <p:nvSpPr>
          <p:cNvPr id="7" name="Title 6">
            <a:extLst>
              <a:ext uri="{FF2B5EF4-FFF2-40B4-BE49-F238E27FC236}">
                <a16:creationId xmlns:a16="http://schemas.microsoft.com/office/drawing/2014/main" id="{3B8497E3-89AF-46D8-899E-E13C1AD133F0}"/>
              </a:ext>
            </a:extLst>
          </p:cNvPr>
          <p:cNvSpPr>
            <a:spLocks noGrp="1"/>
          </p:cNvSpPr>
          <p:nvPr>
            <p:ph type="title"/>
          </p:nvPr>
        </p:nvSpPr>
        <p:spPr/>
        <p:txBody>
          <a:bodyPr/>
          <a:lstStyle/>
          <a:p>
            <a:r>
              <a:rPr lang="en-US" dirty="0"/>
              <a:t>Journals</a:t>
            </a:r>
          </a:p>
        </p:txBody>
      </p:sp>
      <p:sp>
        <p:nvSpPr>
          <p:cNvPr id="10" name="TextBox 9">
            <a:extLst>
              <a:ext uri="{FF2B5EF4-FFF2-40B4-BE49-F238E27FC236}">
                <a16:creationId xmlns:a16="http://schemas.microsoft.com/office/drawing/2014/main" id="{65B62B66-6072-4200-B3FD-AB02A7FF61AC}"/>
              </a:ext>
            </a:extLst>
          </p:cNvPr>
          <p:cNvSpPr txBox="1"/>
          <p:nvPr/>
        </p:nvSpPr>
        <p:spPr>
          <a:xfrm>
            <a:off x="838199" y="820350"/>
            <a:ext cx="11024215" cy="923330"/>
          </a:xfrm>
          <a:prstGeom prst="rect">
            <a:avLst/>
          </a:prstGeom>
          <a:noFill/>
        </p:spPr>
        <p:txBody>
          <a:bodyPr wrap="square">
            <a:spAutoFit/>
          </a:bodyPr>
          <a:lstStyle/>
          <a:p>
            <a:r>
              <a:rPr lang="en-US" b="0" i="0" dirty="0">
                <a:solidFill>
                  <a:srgbClr val="000000"/>
                </a:solidFill>
                <a:effectLst/>
                <a:latin typeface="+mj-lt"/>
              </a:rPr>
              <a:t>IET Journals span all areas of engineering and technology – covering the disciplines of electrical, electronics, computing, control, biomedical and communications technologies. Our journal content is indexed in all major databases to help your users discover relevant content.</a:t>
            </a:r>
            <a:endParaRPr lang="en-US" dirty="0">
              <a:latin typeface="+mj-lt"/>
            </a:endParaRPr>
          </a:p>
        </p:txBody>
      </p:sp>
    </p:spTree>
    <p:extLst>
      <p:ext uri="{BB962C8B-B14F-4D97-AF65-F5344CB8AC3E}">
        <p14:creationId xmlns:p14="http://schemas.microsoft.com/office/powerpoint/2010/main" val="309829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C5C79-5F86-4601-B61C-028DEF4286D0}"/>
              </a:ext>
            </a:extLst>
          </p:cNvPr>
          <p:cNvSpPr>
            <a:spLocks noGrp="1"/>
          </p:cNvSpPr>
          <p:nvPr>
            <p:ph sz="quarter" idx="14"/>
          </p:nvPr>
        </p:nvSpPr>
        <p:spPr/>
        <p:txBody>
          <a:bodyPr/>
          <a:lstStyle/>
          <a:p>
            <a:r>
              <a:rPr lang="en-GB" dirty="0"/>
              <a:t>IET Inspec</a:t>
            </a:r>
          </a:p>
        </p:txBody>
      </p:sp>
      <p:sp>
        <p:nvSpPr>
          <p:cNvPr id="13" name="TextBox 12">
            <a:extLst>
              <a:ext uri="{FF2B5EF4-FFF2-40B4-BE49-F238E27FC236}">
                <a16:creationId xmlns:a16="http://schemas.microsoft.com/office/drawing/2014/main" id="{97CEF99D-FEA2-4DCF-AAB8-89155756F203}"/>
              </a:ext>
            </a:extLst>
          </p:cNvPr>
          <p:cNvSpPr txBox="1"/>
          <p:nvPr/>
        </p:nvSpPr>
        <p:spPr>
          <a:xfrm>
            <a:off x="838199" y="820350"/>
            <a:ext cx="11024215" cy="1200329"/>
          </a:xfrm>
          <a:prstGeom prst="rect">
            <a:avLst/>
          </a:prstGeom>
          <a:noFill/>
        </p:spPr>
        <p:txBody>
          <a:bodyPr wrap="square">
            <a:spAutoFit/>
          </a:bodyPr>
          <a:lstStyle/>
          <a:p>
            <a:r>
              <a:rPr kumimoji="0" lang="en-US" b="0" i="0" u="none" strike="noStrike" kern="1200" cap="none" spc="0" normalizeH="0" baseline="0" noProof="0" dirty="0">
                <a:ln>
                  <a:noFill/>
                </a:ln>
                <a:effectLst/>
                <a:uLnTx/>
                <a:uFillTx/>
                <a:latin typeface="+mj-lt"/>
              </a:rPr>
              <a:t>Owing to the precision and accuracy of its indexing, </a:t>
            </a:r>
            <a:r>
              <a:rPr kumimoji="0" lang="en-US" b="1" i="0" u="none" strike="noStrike" kern="1200" cap="none" spc="0" normalizeH="0" baseline="0" noProof="0" dirty="0">
                <a:ln>
                  <a:noFill/>
                </a:ln>
                <a:solidFill>
                  <a:srgbClr val="9E67A8"/>
                </a:solidFill>
                <a:effectLst/>
                <a:uLnTx/>
                <a:uFillTx/>
                <a:latin typeface="+mj-lt"/>
              </a:rPr>
              <a:t>IET Inspec</a:t>
            </a:r>
            <a:r>
              <a:rPr kumimoji="0" lang="en-US" b="0" i="0" u="none" strike="noStrike" kern="1200" cap="none" spc="0" normalizeH="0" baseline="0" noProof="0" dirty="0">
                <a:ln>
                  <a:noFill/>
                </a:ln>
                <a:effectLst/>
                <a:uLnTx/>
                <a:uFillTx/>
                <a:latin typeface="+mj-lt"/>
              </a:rPr>
              <a:t> is the authoritative resource for accessing scientific literature </a:t>
            </a:r>
            <a:r>
              <a:rPr lang="en-GB" dirty="0">
                <a:latin typeface="+mj-lt"/>
              </a:rPr>
              <a:t>across engineering, physics and computer science</a:t>
            </a:r>
            <a:r>
              <a:rPr kumimoji="0" lang="en-US" b="0" i="0" u="none" strike="noStrike" kern="1200" cap="none" spc="0" normalizeH="0" baseline="0" noProof="0" dirty="0">
                <a:ln>
                  <a:noFill/>
                </a:ln>
                <a:effectLst/>
                <a:uLnTx/>
                <a:uFillTx/>
                <a:latin typeface="+mj-lt"/>
              </a:rPr>
              <a:t>. </a:t>
            </a:r>
            <a:r>
              <a:rPr lang="en-US" dirty="0">
                <a:latin typeface="+mj-lt"/>
              </a:rPr>
              <a:t>F</a:t>
            </a:r>
            <a:r>
              <a:rPr kumimoji="0" lang="en-US" b="0" i="0" u="none" strike="noStrike" kern="1200" cap="none" spc="0" normalizeH="0" baseline="0" noProof="0" dirty="0">
                <a:ln>
                  <a:noFill/>
                </a:ln>
                <a:effectLst/>
                <a:uLnTx/>
                <a:uFillTx/>
                <a:latin typeface="+mj-lt"/>
              </a:rPr>
              <a:t>or over 50 years </a:t>
            </a:r>
            <a:r>
              <a:rPr kumimoji="0" lang="en-US" b="1" i="0" u="none" strike="noStrike" kern="1200" cap="none" spc="0" normalizeH="0" baseline="0" noProof="0" dirty="0">
                <a:ln>
                  <a:noFill/>
                </a:ln>
                <a:solidFill>
                  <a:srgbClr val="9E67A8"/>
                </a:solidFill>
                <a:effectLst/>
                <a:uLnTx/>
                <a:uFillTx/>
                <a:latin typeface="+mj-lt"/>
              </a:rPr>
              <a:t>IET Inspec</a:t>
            </a:r>
            <a:r>
              <a:rPr kumimoji="0" lang="en-US" b="0" i="0" u="none" strike="noStrike" kern="1200" cap="none" spc="0" normalizeH="0" baseline="0" noProof="0" dirty="0">
                <a:ln>
                  <a:noFill/>
                </a:ln>
                <a:effectLst/>
                <a:uLnTx/>
                <a:uFillTx/>
                <a:latin typeface="+mj-lt"/>
              </a:rPr>
              <a:t> has been an essential discovery tool to numerous prestigious institutions around the world. Pinpoint relevant literature easily with precise, subject-specific indexing.</a:t>
            </a:r>
            <a:endParaRPr lang="en-US" dirty="0">
              <a:latin typeface="+mj-lt"/>
            </a:endParaRPr>
          </a:p>
        </p:txBody>
      </p:sp>
      <p:sp>
        <p:nvSpPr>
          <p:cNvPr id="6" name="Slide Number Placeholder 5">
            <a:extLst>
              <a:ext uri="{FF2B5EF4-FFF2-40B4-BE49-F238E27FC236}">
                <a16:creationId xmlns:a16="http://schemas.microsoft.com/office/drawing/2014/main" id="{75C70BD7-AC22-41C4-A2D3-23C2EA4FCBB5}"/>
              </a:ext>
            </a:extLst>
          </p:cNvPr>
          <p:cNvSpPr>
            <a:spLocks noGrp="1"/>
          </p:cNvSpPr>
          <p:nvPr>
            <p:ph type="sldNum" sz="quarter" idx="12"/>
          </p:nvPr>
        </p:nvSpPr>
        <p:spPr/>
        <p:txBody>
          <a:bodyPr/>
          <a:lstStyle/>
          <a:p>
            <a:fld id="{F7A723A4-B207-4971-A884-C6351F186E8C}" type="slidenum">
              <a:rPr lang="en-GB" smtClean="0"/>
              <a:t>6</a:t>
            </a:fld>
            <a:endParaRPr lang="en-GB"/>
          </a:p>
        </p:txBody>
      </p:sp>
      <p:grpSp>
        <p:nvGrpSpPr>
          <p:cNvPr id="31" name="Group 30">
            <a:extLst>
              <a:ext uri="{FF2B5EF4-FFF2-40B4-BE49-F238E27FC236}">
                <a16:creationId xmlns:a16="http://schemas.microsoft.com/office/drawing/2014/main" id="{66A1F337-3BAC-4510-A530-FF1818B3C638}"/>
              </a:ext>
            </a:extLst>
          </p:cNvPr>
          <p:cNvGrpSpPr/>
          <p:nvPr/>
        </p:nvGrpSpPr>
        <p:grpSpPr>
          <a:xfrm>
            <a:off x="8290075" y="2389366"/>
            <a:ext cx="3392127" cy="3535363"/>
            <a:chOff x="8641940" y="2427466"/>
            <a:chExt cx="3392127" cy="3535363"/>
          </a:xfrm>
        </p:grpSpPr>
        <p:sp>
          <p:nvSpPr>
            <p:cNvPr id="20" name="Freeform: Shape 19">
              <a:extLst>
                <a:ext uri="{FF2B5EF4-FFF2-40B4-BE49-F238E27FC236}">
                  <a16:creationId xmlns:a16="http://schemas.microsoft.com/office/drawing/2014/main" id="{5363C377-409E-4CF9-82B8-681F2E554D2C}"/>
                </a:ext>
              </a:extLst>
            </p:cNvPr>
            <p:cNvSpPr/>
            <p:nvPr/>
          </p:nvSpPr>
          <p:spPr>
            <a:xfrm>
              <a:off x="8641940" y="2427466"/>
              <a:ext cx="3392127" cy="659438"/>
            </a:xfrm>
            <a:custGeom>
              <a:avLst/>
              <a:gdLst>
                <a:gd name="connsiteX0" fmla="*/ 0 w 3392127"/>
                <a:gd name="connsiteY0" fmla="*/ 0 h 1356851"/>
                <a:gd name="connsiteX1" fmla="*/ 3392127 w 3392127"/>
                <a:gd name="connsiteY1" fmla="*/ 0 h 1356851"/>
                <a:gd name="connsiteX2" fmla="*/ 3392127 w 3392127"/>
                <a:gd name="connsiteY2" fmla="*/ 1356851 h 1356851"/>
                <a:gd name="connsiteX3" fmla="*/ 0 w 3392127"/>
                <a:gd name="connsiteY3" fmla="*/ 1356851 h 1356851"/>
                <a:gd name="connsiteX4" fmla="*/ 0 w 3392127"/>
                <a:gd name="connsiteY4" fmla="*/ 0 h 135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127" h="1356851">
                  <a:moveTo>
                    <a:pt x="0" y="0"/>
                  </a:moveTo>
                  <a:lnTo>
                    <a:pt x="3392127" y="0"/>
                  </a:lnTo>
                  <a:lnTo>
                    <a:pt x="3392127" y="1356851"/>
                  </a:lnTo>
                  <a:lnTo>
                    <a:pt x="0" y="1356851"/>
                  </a:lnTo>
                  <a:lnTo>
                    <a:pt x="0" y="0"/>
                  </a:lnTo>
                  <a:close/>
                </a:path>
              </a:pathLst>
            </a:custGeom>
            <a:solidFill>
              <a:schemeClr val="tx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b="1" kern="1200" dirty="0"/>
                <a:t>Subject breakdown</a:t>
              </a:r>
            </a:p>
          </p:txBody>
        </p:sp>
        <p:sp>
          <p:nvSpPr>
            <p:cNvPr id="21" name="Freeform: Shape 20">
              <a:extLst>
                <a:ext uri="{FF2B5EF4-FFF2-40B4-BE49-F238E27FC236}">
                  <a16:creationId xmlns:a16="http://schemas.microsoft.com/office/drawing/2014/main" id="{1BA9E5AD-8644-4C23-A15E-223BB27393E8}"/>
                </a:ext>
              </a:extLst>
            </p:cNvPr>
            <p:cNvSpPr/>
            <p:nvPr/>
          </p:nvSpPr>
          <p:spPr>
            <a:xfrm>
              <a:off x="8641940" y="3086905"/>
              <a:ext cx="3392127" cy="2875924"/>
            </a:xfrm>
            <a:custGeom>
              <a:avLst/>
              <a:gdLst>
                <a:gd name="connsiteX0" fmla="*/ 0 w 3392127"/>
                <a:gd name="connsiteY0" fmla="*/ 0 h 2635200"/>
                <a:gd name="connsiteX1" fmla="*/ 3392127 w 3392127"/>
                <a:gd name="connsiteY1" fmla="*/ 0 h 2635200"/>
                <a:gd name="connsiteX2" fmla="*/ 3392127 w 3392127"/>
                <a:gd name="connsiteY2" fmla="*/ 2635200 h 2635200"/>
                <a:gd name="connsiteX3" fmla="*/ 0 w 3392127"/>
                <a:gd name="connsiteY3" fmla="*/ 2635200 h 2635200"/>
                <a:gd name="connsiteX4" fmla="*/ 0 w 3392127"/>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127" h="2635200">
                  <a:moveTo>
                    <a:pt x="0" y="0"/>
                  </a:moveTo>
                  <a:lnTo>
                    <a:pt x="3392127" y="0"/>
                  </a:lnTo>
                  <a:lnTo>
                    <a:pt x="3392127" y="2635200"/>
                  </a:lnTo>
                  <a:lnTo>
                    <a:pt x="0" y="2635200"/>
                  </a:lnTo>
                  <a:lnTo>
                    <a:pt x="0" y="0"/>
                  </a:lnTo>
                  <a:close/>
                </a:path>
              </a:pathLst>
            </a:custGeom>
            <a:solidFill>
              <a:srgbClr val="9C67A8">
                <a:alpha val="2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None/>
              </a:pPr>
              <a:endParaRPr lang="en-US" sz="2000" kern="1200" dirty="0"/>
            </a:p>
          </p:txBody>
        </p:sp>
        <p:graphicFrame>
          <p:nvGraphicFramePr>
            <p:cNvPr id="5" name="Chart 4">
              <a:extLst>
                <a:ext uri="{FF2B5EF4-FFF2-40B4-BE49-F238E27FC236}">
                  <a16:creationId xmlns:a16="http://schemas.microsoft.com/office/drawing/2014/main" id="{68454242-CF9F-43AC-81C1-6768C5A9E631}"/>
                </a:ext>
              </a:extLst>
            </p:cNvPr>
            <p:cNvGraphicFramePr/>
            <p:nvPr>
              <p:extLst>
                <p:ext uri="{D42A27DB-BD31-4B8C-83A1-F6EECF244321}">
                  <p14:modId xmlns:p14="http://schemas.microsoft.com/office/powerpoint/2010/main" val="2658962498"/>
                </p:ext>
              </p:extLst>
            </p:nvPr>
          </p:nvGraphicFramePr>
          <p:xfrm>
            <a:off x="8831265" y="3264457"/>
            <a:ext cx="3013476" cy="258368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0" name="Group 29">
            <a:extLst>
              <a:ext uri="{FF2B5EF4-FFF2-40B4-BE49-F238E27FC236}">
                <a16:creationId xmlns:a16="http://schemas.microsoft.com/office/drawing/2014/main" id="{7EA65E14-8734-454B-8E19-F978E5A00D57}"/>
              </a:ext>
            </a:extLst>
          </p:cNvPr>
          <p:cNvGrpSpPr/>
          <p:nvPr/>
        </p:nvGrpSpPr>
        <p:grpSpPr>
          <a:xfrm>
            <a:off x="4708622" y="2389366"/>
            <a:ext cx="3392128" cy="3535363"/>
            <a:chOff x="4774914" y="2427466"/>
            <a:chExt cx="3392128" cy="3535363"/>
          </a:xfrm>
        </p:grpSpPr>
        <p:sp>
          <p:nvSpPr>
            <p:cNvPr id="18" name="Freeform: Shape 17">
              <a:extLst>
                <a:ext uri="{FF2B5EF4-FFF2-40B4-BE49-F238E27FC236}">
                  <a16:creationId xmlns:a16="http://schemas.microsoft.com/office/drawing/2014/main" id="{BE29E586-0D65-417D-A94F-DA5CC24CC2F1}"/>
                </a:ext>
              </a:extLst>
            </p:cNvPr>
            <p:cNvSpPr/>
            <p:nvPr/>
          </p:nvSpPr>
          <p:spPr>
            <a:xfrm>
              <a:off x="4774915" y="2427466"/>
              <a:ext cx="3392127" cy="659438"/>
            </a:xfrm>
            <a:custGeom>
              <a:avLst/>
              <a:gdLst>
                <a:gd name="connsiteX0" fmla="*/ 0 w 3392127"/>
                <a:gd name="connsiteY0" fmla="*/ 0 h 1356851"/>
                <a:gd name="connsiteX1" fmla="*/ 3392127 w 3392127"/>
                <a:gd name="connsiteY1" fmla="*/ 0 h 1356851"/>
                <a:gd name="connsiteX2" fmla="*/ 3392127 w 3392127"/>
                <a:gd name="connsiteY2" fmla="*/ 1356851 h 1356851"/>
                <a:gd name="connsiteX3" fmla="*/ 0 w 3392127"/>
                <a:gd name="connsiteY3" fmla="*/ 1356851 h 1356851"/>
                <a:gd name="connsiteX4" fmla="*/ 0 w 3392127"/>
                <a:gd name="connsiteY4" fmla="*/ 0 h 135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127" h="1356851">
                  <a:moveTo>
                    <a:pt x="0" y="0"/>
                  </a:moveTo>
                  <a:lnTo>
                    <a:pt x="3392127" y="0"/>
                  </a:lnTo>
                  <a:lnTo>
                    <a:pt x="3392127" y="1356851"/>
                  </a:lnTo>
                  <a:lnTo>
                    <a:pt x="0" y="1356851"/>
                  </a:lnTo>
                  <a:lnTo>
                    <a:pt x="0" y="0"/>
                  </a:lnTo>
                  <a:close/>
                </a:path>
              </a:pathLst>
            </a:custGeom>
            <a:solidFill>
              <a:schemeClr val="tx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b="1" dirty="0"/>
                <a:t>Content sources</a:t>
              </a:r>
              <a:endParaRPr lang="en-US" b="1" kern="1200" dirty="0"/>
            </a:p>
          </p:txBody>
        </p:sp>
        <p:sp>
          <p:nvSpPr>
            <p:cNvPr id="19" name="Freeform: Shape 18">
              <a:extLst>
                <a:ext uri="{FF2B5EF4-FFF2-40B4-BE49-F238E27FC236}">
                  <a16:creationId xmlns:a16="http://schemas.microsoft.com/office/drawing/2014/main" id="{1F283900-CD1E-4435-92EF-24B357302249}"/>
                </a:ext>
              </a:extLst>
            </p:cNvPr>
            <p:cNvSpPr/>
            <p:nvPr/>
          </p:nvSpPr>
          <p:spPr>
            <a:xfrm>
              <a:off x="4774915" y="3086905"/>
              <a:ext cx="3392127" cy="2875924"/>
            </a:xfrm>
            <a:custGeom>
              <a:avLst/>
              <a:gdLst>
                <a:gd name="connsiteX0" fmla="*/ 0 w 3392127"/>
                <a:gd name="connsiteY0" fmla="*/ 0 h 2635200"/>
                <a:gd name="connsiteX1" fmla="*/ 3392127 w 3392127"/>
                <a:gd name="connsiteY1" fmla="*/ 0 h 2635200"/>
                <a:gd name="connsiteX2" fmla="*/ 3392127 w 3392127"/>
                <a:gd name="connsiteY2" fmla="*/ 2635200 h 2635200"/>
                <a:gd name="connsiteX3" fmla="*/ 0 w 3392127"/>
                <a:gd name="connsiteY3" fmla="*/ 2635200 h 2635200"/>
                <a:gd name="connsiteX4" fmla="*/ 0 w 3392127"/>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127" h="2635200">
                  <a:moveTo>
                    <a:pt x="0" y="0"/>
                  </a:moveTo>
                  <a:lnTo>
                    <a:pt x="3392127" y="0"/>
                  </a:lnTo>
                  <a:lnTo>
                    <a:pt x="3392127" y="2635200"/>
                  </a:lnTo>
                  <a:lnTo>
                    <a:pt x="0" y="2635200"/>
                  </a:lnTo>
                  <a:lnTo>
                    <a:pt x="0" y="0"/>
                  </a:lnTo>
                  <a:close/>
                </a:path>
              </a:pathLst>
            </a:custGeom>
            <a:solidFill>
              <a:srgbClr val="9C67A8">
                <a:alpha val="2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106680" rIns="182880" bIns="160020" numCol="1" spcCol="1270" anchor="ctr" anchorCtr="0">
              <a:noAutofit/>
            </a:bodyPr>
            <a:lstStyle/>
            <a:p>
              <a:pPr marL="457200" marR="0">
                <a:lnSpc>
                  <a:spcPct val="107000"/>
                </a:lnSpc>
                <a:spcBef>
                  <a:spcPts val="0"/>
                </a:spcBef>
                <a:spcAft>
                  <a:spcPts val="1200"/>
                </a:spcAft>
                <a:buClr>
                  <a:srgbClr val="9C67A8"/>
                </a:buClr>
              </a:pPr>
              <a:endParaRPr lang="en-US" sz="1200" dirty="0">
                <a:effectLst/>
                <a:latin typeface="+mj-lt"/>
                <a:ea typeface="Calibri" panose="020F0502020204030204" pitchFamily="34" charset="0"/>
                <a:cs typeface="Times New Roman" panose="02020603050405020304" pitchFamily="18" charset="0"/>
              </a:endParaRPr>
            </a:p>
          </p:txBody>
        </p:sp>
        <p:sp>
          <p:nvSpPr>
            <p:cNvPr id="22" name="Content Placeholder 2">
              <a:extLst>
                <a:ext uri="{FF2B5EF4-FFF2-40B4-BE49-F238E27FC236}">
                  <a16:creationId xmlns:a16="http://schemas.microsoft.com/office/drawing/2014/main" id="{E0A5FE94-1280-4408-B18E-04247AD218CF}"/>
                </a:ext>
              </a:extLst>
            </p:cNvPr>
            <p:cNvSpPr txBox="1">
              <a:spLocks/>
            </p:cNvSpPr>
            <p:nvPr/>
          </p:nvSpPr>
          <p:spPr>
            <a:xfrm>
              <a:off x="4774914" y="3346696"/>
              <a:ext cx="3207465" cy="23563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indent="-285750">
                <a:lnSpc>
                  <a:spcPct val="107000"/>
                </a:lnSpc>
                <a:spcBef>
                  <a:spcPts val="0"/>
                </a:spcBef>
                <a:spcAft>
                  <a:spcPts val="600"/>
                </a:spcAft>
                <a:buClr>
                  <a:srgbClr val="9C67A8"/>
                </a:buClr>
                <a:buFont typeface="Arial" panose="020B0604020202020204" pitchFamily="34" charset="0"/>
                <a:buChar char="—"/>
              </a:pPr>
              <a:r>
                <a:rPr lang="en-GB" sz="1600" dirty="0">
                  <a:effectLst/>
                  <a:latin typeface="+mj-lt"/>
                  <a:ea typeface="Calibri" panose="020F0502020204030204" pitchFamily="34" charset="0"/>
                  <a:cs typeface="Times New Roman" panose="02020603050405020304" pitchFamily="18" charset="0"/>
                </a:rPr>
                <a:t>500+ publishers worldwide</a:t>
              </a:r>
              <a:endParaRPr lang="en-US" sz="1600" dirty="0">
                <a:effectLst/>
                <a:latin typeface="+mj-lt"/>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600"/>
                </a:spcAft>
                <a:buClr>
                  <a:srgbClr val="9C67A8"/>
                </a:buClr>
                <a:buFont typeface="Arial" panose="020B0604020202020204" pitchFamily="34" charset="0"/>
                <a:buChar char="—"/>
              </a:pPr>
              <a:r>
                <a:rPr lang="en-GB" sz="1600" dirty="0">
                  <a:effectLst/>
                  <a:latin typeface="+mj-lt"/>
                  <a:ea typeface="Calibri" panose="020F0502020204030204" pitchFamily="34" charset="0"/>
                  <a:cs typeface="Times New Roman" panose="02020603050405020304" pitchFamily="18" charset="0"/>
                </a:rPr>
                <a:t>4,500+ journal titles actively indexed</a:t>
              </a:r>
              <a:endParaRPr lang="en-US" sz="1600" dirty="0">
                <a:effectLst/>
                <a:latin typeface="+mj-lt"/>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600"/>
                </a:spcAft>
                <a:buClr>
                  <a:srgbClr val="9C67A8"/>
                </a:buClr>
                <a:buFont typeface="Arial" panose="020B0604020202020204" pitchFamily="34" charset="0"/>
                <a:buChar char="—"/>
              </a:pPr>
              <a:r>
                <a:rPr lang="en-GB" sz="1600" dirty="0">
                  <a:effectLst/>
                  <a:latin typeface="+mj-lt"/>
                  <a:ea typeface="Calibri" panose="020F0502020204030204" pitchFamily="34" charset="0"/>
                  <a:cs typeface="Times New Roman" panose="02020603050405020304" pitchFamily="18" charset="0"/>
                </a:rPr>
                <a:t>650+ fully Open Access journals </a:t>
              </a:r>
              <a:endParaRPr lang="en-US" sz="1600" dirty="0">
                <a:effectLst/>
                <a:latin typeface="+mj-lt"/>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600"/>
                </a:spcAft>
                <a:buClr>
                  <a:srgbClr val="9C67A8"/>
                </a:buClr>
                <a:buFont typeface="Arial" panose="020B0604020202020204" pitchFamily="34" charset="0"/>
                <a:buChar char="—"/>
              </a:pPr>
              <a:r>
                <a:rPr lang="en-GB" sz="1600" dirty="0">
                  <a:effectLst/>
                  <a:latin typeface="+mj-lt"/>
                  <a:ea typeface="Calibri" panose="020F0502020204030204" pitchFamily="34" charset="0"/>
                  <a:cs typeface="Times New Roman" panose="02020603050405020304" pitchFamily="18" charset="0"/>
                </a:rPr>
                <a:t>70,000+ conferences</a:t>
              </a:r>
              <a:endParaRPr lang="en-US" sz="1600" dirty="0">
                <a:effectLst/>
                <a:latin typeface="+mj-lt"/>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600"/>
                </a:spcAft>
                <a:buClr>
                  <a:srgbClr val="9C67A8"/>
                </a:buClr>
                <a:buFont typeface="Arial" panose="020B0604020202020204" pitchFamily="34" charset="0"/>
                <a:buChar char="—"/>
              </a:pPr>
              <a:r>
                <a:rPr lang="en-GB" sz="1600" dirty="0">
                  <a:effectLst/>
                  <a:latin typeface="+mj-lt"/>
                  <a:ea typeface="Calibri" panose="020F0502020204030204" pitchFamily="34" charset="0"/>
                  <a:cs typeface="Times New Roman" panose="02020603050405020304" pitchFamily="18" charset="0"/>
                </a:rPr>
                <a:t>66,000+ book chapters</a:t>
              </a:r>
              <a:endParaRPr lang="en-US" sz="1600" dirty="0">
                <a:effectLst/>
                <a:latin typeface="+mj-lt"/>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600"/>
                </a:spcAft>
                <a:buClr>
                  <a:srgbClr val="9C67A8"/>
                </a:buClr>
                <a:buFont typeface="Arial" panose="020B0604020202020204" pitchFamily="34" charset="0"/>
                <a:buChar char="—"/>
              </a:pPr>
              <a:r>
                <a:rPr lang="en-GB" sz="1600" dirty="0">
                  <a:effectLst/>
                  <a:latin typeface="+mj-lt"/>
                  <a:ea typeface="Calibri" panose="020F0502020204030204" pitchFamily="34" charset="0"/>
                  <a:cs typeface="Times New Roman" panose="02020603050405020304" pitchFamily="18" charset="0"/>
                </a:rPr>
                <a:t>7,000+ videos</a:t>
              </a:r>
              <a:endParaRPr lang="en-US" sz="1600" dirty="0">
                <a:effectLst/>
                <a:latin typeface="+mj-lt"/>
                <a:ea typeface="Calibri" panose="020F0502020204030204" pitchFamily="34"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5928A64F-FE0C-4953-A9E6-B862230034A7}"/>
              </a:ext>
            </a:extLst>
          </p:cNvPr>
          <p:cNvGrpSpPr/>
          <p:nvPr/>
        </p:nvGrpSpPr>
        <p:grpSpPr>
          <a:xfrm>
            <a:off x="994585" y="2389366"/>
            <a:ext cx="3524711" cy="3535363"/>
            <a:chOff x="775305" y="2427466"/>
            <a:chExt cx="3524711" cy="3535363"/>
          </a:xfrm>
        </p:grpSpPr>
        <p:sp>
          <p:nvSpPr>
            <p:cNvPr id="8" name="Freeform: Shape 7">
              <a:extLst>
                <a:ext uri="{FF2B5EF4-FFF2-40B4-BE49-F238E27FC236}">
                  <a16:creationId xmlns:a16="http://schemas.microsoft.com/office/drawing/2014/main" id="{8BB7B3F4-ABD2-43FF-AE6B-D917E278D0BD}"/>
                </a:ext>
              </a:extLst>
            </p:cNvPr>
            <p:cNvSpPr/>
            <p:nvPr/>
          </p:nvSpPr>
          <p:spPr>
            <a:xfrm>
              <a:off x="907889" y="2427466"/>
              <a:ext cx="3392127" cy="659438"/>
            </a:xfrm>
            <a:custGeom>
              <a:avLst/>
              <a:gdLst>
                <a:gd name="connsiteX0" fmla="*/ 0 w 3392127"/>
                <a:gd name="connsiteY0" fmla="*/ 0 h 1356851"/>
                <a:gd name="connsiteX1" fmla="*/ 3392127 w 3392127"/>
                <a:gd name="connsiteY1" fmla="*/ 0 h 1356851"/>
                <a:gd name="connsiteX2" fmla="*/ 3392127 w 3392127"/>
                <a:gd name="connsiteY2" fmla="*/ 1356851 h 1356851"/>
                <a:gd name="connsiteX3" fmla="*/ 0 w 3392127"/>
                <a:gd name="connsiteY3" fmla="*/ 1356851 h 1356851"/>
                <a:gd name="connsiteX4" fmla="*/ 0 w 3392127"/>
                <a:gd name="connsiteY4" fmla="*/ 0 h 135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127" h="1356851">
                  <a:moveTo>
                    <a:pt x="0" y="0"/>
                  </a:moveTo>
                  <a:lnTo>
                    <a:pt x="3392127" y="0"/>
                  </a:lnTo>
                  <a:lnTo>
                    <a:pt x="3392127" y="1356851"/>
                  </a:lnTo>
                  <a:lnTo>
                    <a:pt x="0" y="1356851"/>
                  </a:lnTo>
                  <a:lnTo>
                    <a:pt x="0" y="0"/>
                  </a:lnTo>
                  <a:close/>
                </a:path>
              </a:pathLst>
            </a:custGeom>
            <a:solidFill>
              <a:schemeClr val="tx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b="1" kern="1200" dirty="0"/>
                <a:t>Content size</a:t>
              </a:r>
            </a:p>
          </p:txBody>
        </p:sp>
        <p:sp>
          <p:nvSpPr>
            <p:cNvPr id="17" name="Freeform: Shape 16">
              <a:extLst>
                <a:ext uri="{FF2B5EF4-FFF2-40B4-BE49-F238E27FC236}">
                  <a16:creationId xmlns:a16="http://schemas.microsoft.com/office/drawing/2014/main" id="{E581C52D-BCFF-4856-A21D-541D691E9AA3}"/>
                </a:ext>
              </a:extLst>
            </p:cNvPr>
            <p:cNvSpPr/>
            <p:nvPr/>
          </p:nvSpPr>
          <p:spPr>
            <a:xfrm>
              <a:off x="907889" y="3086905"/>
              <a:ext cx="3392127" cy="2875924"/>
            </a:xfrm>
            <a:custGeom>
              <a:avLst/>
              <a:gdLst>
                <a:gd name="connsiteX0" fmla="*/ 0 w 3392127"/>
                <a:gd name="connsiteY0" fmla="*/ 0 h 2635200"/>
                <a:gd name="connsiteX1" fmla="*/ 3392127 w 3392127"/>
                <a:gd name="connsiteY1" fmla="*/ 0 h 2635200"/>
                <a:gd name="connsiteX2" fmla="*/ 3392127 w 3392127"/>
                <a:gd name="connsiteY2" fmla="*/ 2635200 h 2635200"/>
                <a:gd name="connsiteX3" fmla="*/ 0 w 3392127"/>
                <a:gd name="connsiteY3" fmla="*/ 2635200 h 2635200"/>
                <a:gd name="connsiteX4" fmla="*/ 0 w 3392127"/>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127" h="2635200">
                  <a:moveTo>
                    <a:pt x="0" y="0"/>
                  </a:moveTo>
                  <a:lnTo>
                    <a:pt x="3392127" y="0"/>
                  </a:lnTo>
                  <a:lnTo>
                    <a:pt x="3392127" y="2635200"/>
                  </a:lnTo>
                  <a:lnTo>
                    <a:pt x="0" y="2635200"/>
                  </a:lnTo>
                  <a:lnTo>
                    <a:pt x="0" y="0"/>
                  </a:lnTo>
                  <a:close/>
                </a:path>
              </a:pathLst>
            </a:custGeom>
            <a:solidFill>
              <a:srgbClr val="9C67A8">
                <a:alpha val="2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None/>
              </a:pPr>
              <a:endParaRPr lang="en-US" sz="2000" kern="1200" dirty="0"/>
            </a:p>
          </p:txBody>
        </p:sp>
        <p:sp>
          <p:nvSpPr>
            <p:cNvPr id="23" name="Content Placeholder 2">
              <a:extLst>
                <a:ext uri="{FF2B5EF4-FFF2-40B4-BE49-F238E27FC236}">
                  <a16:creationId xmlns:a16="http://schemas.microsoft.com/office/drawing/2014/main" id="{0EEC3A64-43FE-41FF-8F61-CD87BB2B3554}"/>
                </a:ext>
              </a:extLst>
            </p:cNvPr>
            <p:cNvSpPr txBox="1">
              <a:spLocks/>
            </p:cNvSpPr>
            <p:nvPr/>
          </p:nvSpPr>
          <p:spPr>
            <a:xfrm>
              <a:off x="775305" y="3387392"/>
              <a:ext cx="3524711" cy="23563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indent="-285750">
                <a:lnSpc>
                  <a:spcPct val="107000"/>
                </a:lnSpc>
                <a:spcBef>
                  <a:spcPts val="0"/>
                </a:spcBef>
                <a:spcAft>
                  <a:spcPts val="600"/>
                </a:spcAft>
                <a:buClr>
                  <a:srgbClr val="9C67A8"/>
                </a:buClr>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21+ million records &gt; 1969</a:t>
              </a:r>
            </a:p>
            <a:p>
              <a:pPr marL="514350" marR="0" indent="-285750">
                <a:lnSpc>
                  <a:spcPct val="107000"/>
                </a:lnSpc>
                <a:spcBef>
                  <a:spcPts val="0"/>
                </a:spcBef>
                <a:spcAft>
                  <a:spcPts val="600"/>
                </a:spcAft>
                <a:buClr>
                  <a:srgbClr val="9C67A8"/>
                </a:buClr>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1.1+ million new records added each year</a:t>
              </a:r>
            </a:p>
            <a:p>
              <a:pPr marL="514350" marR="0" indent="-285750">
                <a:lnSpc>
                  <a:spcPct val="107000"/>
                </a:lnSpc>
                <a:spcBef>
                  <a:spcPts val="0"/>
                </a:spcBef>
                <a:spcAft>
                  <a:spcPts val="600"/>
                </a:spcAft>
                <a:buClr>
                  <a:srgbClr val="9C67A8"/>
                </a:buClr>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14+ million peer-reviewed Journal articles</a:t>
              </a:r>
            </a:p>
            <a:p>
              <a:pPr marL="514350" marR="0" indent="-285750">
                <a:lnSpc>
                  <a:spcPct val="107000"/>
                </a:lnSpc>
                <a:spcBef>
                  <a:spcPts val="0"/>
                </a:spcBef>
                <a:spcAft>
                  <a:spcPts val="600"/>
                </a:spcAft>
                <a:buClr>
                  <a:srgbClr val="9C67A8"/>
                </a:buClr>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7.5+ million conference papers</a:t>
              </a:r>
            </a:p>
            <a:p>
              <a:pPr marL="514350" marR="0" indent="-285750">
                <a:lnSpc>
                  <a:spcPct val="107000"/>
                </a:lnSpc>
                <a:spcBef>
                  <a:spcPts val="0"/>
                </a:spcBef>
                <a:spcAft>
                  <a:spcPts val="600"/>
                </a:spcAft>
                <a:buClr>
                  <a:srgbClr val="9C67A8"/>
                </a:buClr>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240k+ preprints</a:t>
              </a:r>
            </a:p>
            <a:p>
              <a:pPr marL="514350" marR="0" indent="-285750">
                <a:lnSpc>
                  <a:spcPct val="107000"/>
                </a:lnSpc>
                <a:spcBef>
                  <a:spcPts val="0"/>
                </a:spcBef>
                <a:spcAft>
                  <a:spcPts val="600"/>
                </a:spcAft>
                <a:buClr>
                  <a:srgbClr val="9C67A8"/>
                </a:buClr>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3.8+ million Open Access items</a:t>
              </a:r>
            </a:p>
          </p:txBody>
        </p:sp>
      </p:grpSp>
    </p:spTree>
    <p:extLst>
      <p:ext uri="{BB962C8B-B14F-4D97-AF65-F5344CB8AC3E}">
        <p14:creationId xmlns:p14="http://schemas.microsoft.com/office/powerpoint/2010/main" val="32075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C5C79-5F86-4601-B61C-028DEF4286D0}"/>
              </a:ext>
            </a:extLst>
          </p:cNvPr>
          <p:cNvSpPr>
            <a:spLocks noGrp="1"/>
          </p:cNvSpPr>
          <p:nvPr>
            <p:ph sz="quarter" idx="14"/>
          </p:nvPr>
        </p:nvSpPr>
        <p:spPr/>
        <p:txBody>
          <a:bodyPr/>
          <a:lstStyle/>
          <a:p>
            <a:r>
              <a:rPr lang="en-GB" dirty="0"/>
              <a:t>Inspec Analytics</a:t>
            </a:r>
          </a:p>
        </p:txBody>
      </p:sp>
      <p:sp>
        <p:nvSpPr>
          <p:cNvPr id="13" name="TextBox 12">
            <a:extLst>
              <a:ext uri="{FF2B5EF4-FFF2-40B4-BE49-F238E27FC236}">
                <a16:creationId xmlns:a16="http://schemas.microsoft.com/office/drawing/2014/main" id="{97CEF99D-FEA2-4DCF-AAB8-89155756F203}"/>
              </a:ext>
            </a:extLst>
          </p:cNvPr>
          <p:cNvSpPr txBox="1"/>
          <p:nvPr/>
        </p:nvSpPr>
        <p:spPr>
          <a:xfrm>
            <a:off x="838199" y="820350"/>
            <a:ext cx="11024215" cy="1200329"/>
          </a:xfrm>
          <a:prstGeom prst="rect">
            <a:avLst/>
          </a:prstGeom>
          <a:noFill/>
        </p:spPr>
        <p:txBody>
          <a:bodyPr wrap="square">
            <a:spAutoFit/>
          </a:bodyPr>
          <a:lstStyle/>
          <a:p>
            <a:r>
              <a:rPr kumimoji="0" lang="en-US" b="0" i="0" u="none" strike="noStrike" kern="1200" cap="none" spc="0" normalizeH="0" baseline="0" noProof="0" dirty="0">
                <a:ln>
                  <a:noFill/>
                </a:ln>
                <a:effectLst/>
                <a:uLnTx/>
                <a:uFillTx/>
                <a:latin typeface="+mj-lt"/>
              </a:rPr>
              <a:t>Based on data from the IET’s renowned Inspec database, </a:t>
            </a:r>
            <a:r>
              <a:rPr kumimoji="0" lang="en-US" b="1" i="0" u="none" strike="noStrike" kern="1200" cap="none" spc="0" normalizeH="0" baseline="0" noProof="0" dirty="0">
                <a:ln>
                  <a:noFill/>
                </a:ln>
                <a:solidFill>
                  <a:srgbClr val="9E67A8"/>
                </a:solidFill>
                <a:effectLst/>
                <a:uLnTx/>
                <a:uFillTx/>
                <a:latin typeface="+mj-lt"/>
              </a:rPr>
              <a:t>Inspec Analytics </a:t>
            </a:r>
            <a:r>
              <a:rPr kumimoji="0" lang="en-US" b="0" i="0" u="none" strike="noStrike" kern="1200" cap="none" spc="0" normalizeH="0" baseline="0" noProof="0" dirty="0">
                <a:ln>
                  <a:noFill/>
                </a:ln>
                <a:effectLst/>
                <a:uLnTx/>
                <a:uFillTx/>
                <a:latin typeface="+mj-lt"/>
              </a:rPr>
              <a:t>provides unique and actionable insights into the current research landscape to inform your strategic planning. Using powerful semantic mapping, this award-winning research intelligence tool uncovers previously hidden trends and patterns in global engineering and physics research.</a:t>
            </a:r>
          </a:p>
        </p:txBody>
      </p:sp>
      <p:sp>
        <p:nvSpPr>
          <p:cNvPr id="6" name="Slide Number Placeholder 5">
            <a:extLst>
              <a:ext uri="{FF2B5EF4-FFF2-40B4-BE49-F238E27FC236}">
                <a16:creationId xmlns:a16="http://schemas.microsoft.com/office/drawing/2014/main" id="{75C70BD7-AC22-41C4-A2D3-23C2EA4FCBB5}"/>
              </a:ext>
            </a:extLst>
          </p:cNvPr>
          <p:cNvSpPr>
            <a:spLocks noGrp="1"/>
          </p:cNvSpPr>
          <p:nvPr>
            <p:ph type="sldNum" sz="quarter" idx="12"/>
          </p:nvPr>
        </p:nvSpPr>
        <p:spPr/>
        <p:txBody>
          <a:bodyPr/>
          <a:lstStyle/>
          <a:p>
            <a:fld id="{F7A723A4-B207-4971-A884-C6351F186E8C}" type="slidenum">
              <a:rPr lang="en-GB" smtClean="0"/>
              <a:t>7</a:t>
            </a:fld>
            <a:endParaRPr lang="en-GB"/>
          </a:p>
        </p:txBody>
      </p:sp>
      <p:pic>
        <p:nvPicPr>
          <p:cNvPr id="4" name="Picture 3">
            <a:extLst>
              <a:ext uri="{FF2B5EF4-FFF2-40B4-BE49-F238E27FC236}">
                <a16:creationId xmlns:a16="http://schemas.microsoft.com/office/drawing/2014/main" id="{28BFB618-4461-4E13-A324-AFE2D75454EC}"/>
              </a:ext>
            </a:extLst>
          </p:cNvPr>
          <p:cNvPicPr>
            <a:picLocks noChangeAspect="1"/>
          </p:cNvPicPr>
          <p:nvPr/>
        </p:nvPicPr>
        <p:blipFill>
          <a:blip r:embed="rId3"/>
          <a:stretch>
            <a:fillRect/>
          </a:stretch>
        </p:blipFill>
        <p:spPr>
          <a:xfrm>
            <a:off x="2352110" y="2292181"/>
            <a:ext cx="8105151" cy="4246730"/>
          </a:xfrm>
          <a:prstGeom prst="rect">
            <a:avLst/>
          </a:prstGeom>
        </p:spPr>
      </p:pic>
    </p:spTree>
    <p:extLst>
      <p:ext uri="{BB962C8B-B14F-4D97-AF65-F5344CB8AC3E}">
        <p14:creationId xmlns:p14="http://schemas.microsoft.com/office/powerpoint/2010/main" val="229437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E222-0AA7-4A36-A566-113DB6A9DA2B}"/>
              </a:ext>
            </a:extLst>
          </p:cNvPr>
          <p:cNvSpPr>
            <a:spLocks noGrp="1"/>
          </p:cNvSpPr>
          <p:nvPr>
            <p:ph type="title"/>
          </p:nvPr>
        </p:nvSpPr>
        <p:spPr>
          <a:xfrm>
            <a:off x="838200" y="576263"/>
            <a:ext cx="10515600" cy="2852737"/>
          </a:xfrm>
        </p:spPr>
        <p:txBody>
          <a:bodyPr>
            <a:normAutofit/>
          </a:bodyPr>
          <a:lstStyle/>
          <a:p>
            <a:r>
              <a:rPr lang="en-US" sz="4400" dirty="0"/>
              <a:t>Contact IET USA for additional information about our products</a:t>
            </a:r>
          </a:p>
        </p:txBody>
      </p:sp>
      <p:sp>
        <p:nvSpPr>
          <p:cNvPr id="3" name="Text Placeholder 2">
            <a:extLst>
              <a:ext uri="{FF2B5EF4-FFF2-40B4-BE49-F238E27FC236}">
                <a16:creationId xmlns:a16="http://schemas.microsoft.com/office/drawing/2014/main" id="{AFC1337B-1214-441F-B0C0-BF4C3267E8E2}"/>
              </a:ext>
            </a:extLst>
          </p:cNvPr>
          <p:cNvSpPr>
            <a:spLocks noGrp="1"/>
          </p:cNvSpPr>
          <p:nvPr>
            <p:ph type="body" idx="1"/>
          </p:nvPr>
        </p:nvSpPr>
        <p:spPr>
          <a:xfrm>
            <a:off x="838200" y="3924713"/>
            <a:ext cx="10515600" cy="1377691"/>
          </a:xfrm>
        </p:spPr>
        <p:txBody>
          <a:bodyPr/>
          <a:lstStyle/>
          <a:p>
            <a:r>
              <a:rPr lang="en-US" b="1" dirty="0"/>
              <a:t>Christopher Suhrcke</a:t>
            </a:r>
          </a:p>
          <a:p>
            <a:r>
              <a:rPr lang="en-US" dirty="0"/>
              <a:t>Sales Manager, IET USA Inc</a:t>
            </a:r>
          </a:p>
          <a:p>
            <a:r>
              <a:rPr lang="en-US" dirty="0">
                <a:hlinkClick r:id="rId2"/>
              </a:rPr>
              <a:t>csuhrcke@inspecinc.com</a:t>
            </a:r>
            <a:r>
              <a:rPr lang="en-US" dirty="0"/>
              <a:t> </a:t>
            </a:r>
          </a:p>
        </p:txBody>
      </p:sp>
      <p:sp>
        <p:nvSpPr>
          <p:cNvPr id="4" name="Slide Number Placeholder 3">
            <a:extLst>
              <a:ext uri="{FF2B5EF4-FFF2-40B4-BE49-F238E27FC236}">
                <a16:creationId xmlns:a16="http://schemas.microsoft.com/office/drawing/2014/main" id="{5CCE8CD2-65E1-407D-9A79-9D45FEDBE034}"/>
              </a:ext>
            </a:extLst>
          </p:cNvPr>
          <p:cNvSpPr>
            <a:spLocks noGrp="1"/>
          </p:cNvSpPr>
          <p:nvPr>
            <p:ph type="sldNum" sz="quarter" idx="12"/>
          </p:nvPr>
        </p:nvSpPr>
        <p:spPr/>
        <p:txBody>
          <a:bodyPr/>
          <a:lstStyle/>
          <a:p>
            <a:fld id="{F7A723A4-B207-4971-A884-C6351F186E8C}" type="slidenum">
              <a:rPr lang="en-GB" smtClean="0"/>
              <a:t>8</a:t>
            </a:fld>
            <a:endParaRPr lang="en-GB"/>
          </a:p>
        </p:txBody>
      </p:sp>
    </p:spTree>
    <p:extLst>
      <p:ext uri="{BB962C8B-B14F-4D97-AF65-F5344CB8AC3E}">
        <p14:creationId xmlns:p14="http://schemas.microsoft.com/office/powerpoint/2010/main" val="1151218117"/>
      </p:ext>
    </p:extLst>
  </p:cSld>
  <p:clrMapOvr>
    <a:masterClrMapping/>
  </p:clrMapOvr>
</p:sld>
</file>

<file path=ppt/theme/theme1.xml><?xml version="1.0" encoding="utf-8"?>
<a:theme xmlns:a="http://schemas.openxmlformats.org/drawingml/2006/main" name="IET-Theme-NEW">
  <a:themeElements>
    <a:clrScheme name="Custom 1">
      <a:dk1>
        <a:srgbClr val="000000"/>
      </a:dk1>
      <a:lt1>
        <a:srgbClr val="FFFFFF"/>
      </a:lt1>
      <a:dk2>
        <a:srgbClr val="50274C"/>
      </a:dk2>
      <a:lt2>
        <a:srgbClr val="D6B5DB"/>
      </a:lt2>
      <a:accent1>
        <a:srgbClr val="9C45AF"/>
      </a:accent1>
      <a:accent2>
        <a:srgbClr val="41BADA"/>
      </a:accent2>
      <a:accent3>
        <a:srgbClr val="AAC73D"/>
      </a:accent3>
      <a:accent4>
        <a:srgbClr val="E6753D"/>
      </a:accent4>
      <a:accent5>
        <a:srgbClr val="50274C"/>
      </a:accent5>
      <a:accent6>
        <a:srgbClr val="063963"/>
      </a:accent6>
      <a:hlink>
        <a:srgbClr val="50274C"/>
      </a:hlink>
      <a:folHlink>
        <a:srgbClr val="5027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T-Theme-NEW" id="{B98AB269-1CB0-457A-A7A4-238F50171BCD}" vid="{A7B10378-107F-494A-95A0-D2C8A7400C16}"/>
    </a:ext>
  </a:extLst>
</a:theme>
</file>

<file path=ppt/theme/theme2.xml><?xml version="1.0" encoding="utf-8"?>
<a:theme xmlns:a="http://schemas.openxmlformats.org/drawingml/2006/main" name="Custom Design">
  <a:themeElements>
    <a:clrScheme name="Custom 7">
      <a:dk1>
        <a:srgbClr val="000000"/>
      </a:dk1>
      <a:lt1>
        <a:srgbClr val="FFFFFF"/>
      </a:lt1>
      <a:dk2>
        <a:srgbClr val="4F1B59"/>
      </a:dk2>
      <a:lt2>
        <a:srgbClr val="BB97C3"/>
      </a:lt2>
      <a:accent1>
        <a:srgbClr val="9C67A8"/>
      </a:accent1>
      <a:accent2>
        <a:srgbClr val="41BADA"/>
      </a:accent2>
      <a:accent3>
        <a:srgbClr val="AAC73D"/>
      </a:accent3>
      <a:accent4>
        <a:srgbClr val="E6753D"/>
      </a:accent4>
      <a:accent5>
        <a:srgbClr val="4F1B59"/>
      </a:accent5>
      <a:accent6>
        <a:srgbClr val="063963"/>
      </a:accent6>
      <a:hlink>
        <a:srgbClr val="4F1B59"/>
      </a:hlink>
      <a:folHlink>
        <a:srgbClr val="4F1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7155EE44-D3E1-465F-A09E-9BBD83EF4136}" vid="{559835CA-FD7A-4C20-A9B3-5DE8E992FB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IET-Theme-NEW</Template>
  <TotalTime>282</TotalTime>
  <Words>604</Words>
  <Application>Microsoft Office PowerPoint</Application>
  <PresentationFormat>Widescreen</PresentationFormat>
  <Paragraphs>64</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Arial Regular</vt:lpstr>
      <vt:lpstr>Calibri</vt:lpstr>
      <vt:lpstr>IET-Theme-NEW</vt:lpstr>
      <vt:lpstr>Custom Design</vt:lpstr>
      <vt:lpstr>PowerPoint Presentation</vt:lpstr>
      <vt:lpstr>Making a difference for 150 years</vt:lpstr>
      <vt:lpstr>IET Research Solutions</vt:lpstr>
      <vt:lpstr>Books and eBooks</vt:lpstr>
      <vt:lpstr>Journals</vt:lpstr>
      <vt:lpstr>PowerPoint Presentation</vt:lpstr>
      <vt:lpstr>PowerPoint Presentation</vt:lpstr>
      <vt:lpstr>Contact IET USA for additional information about our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Leedy</dc:creator>
  <cp:lastModifiedBy>Brittany Leedy</cp:lastModifiedBy>
  <cp:revision>15</cp:revision>
  <dcterms:created xsi:type="dcterms:W3CDTF">2021-04-05T16:50:56Z</dcterms:created>
  <dcterms:modified xsi:type="dcterms:W3CDTF">2022-04-04T19:27:44Z</dcterms:modified>
</cp:coreProperties>
</file>