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8" r:id="rId1"/>
    <p:sldMasterId id="2147483717" r:id="rId2"/>
    <p:sldMasterId id="2147483730" r:id="rId3"/>
    <p:sldMasterId id="2147483754" r:id="rId4"/>
  </p:sldMasterIdLst>
  <p:notesMasterIdLst>
    <p:notesMasterId r:id="rId16"/>
  </p:notesMasterIdLst>
  <p:sldIdLst>
    <p:sldId id="694" r:id="rId5"/>
    <p:sldId id="536" r:id="rId6"/>
    <p:sldId id="522" r:id="rId7"/>
    <p:sldId id="930" r:id="rId8"/>
    <p:sldId id="929" r:id="rId9"/>
    <p:sldId id="939" r:id="rId10"/>
    <p:sldId id="375" r:id="rId11"/>
    <p:sldId id="944" r:id="rId12"/>
    <p:sldId id="945" r:id="rId13"/>
    <p:sldId id="371" r:id="rId14"/>
    <p:sldId id="3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Book" panose="020B0604020202020204" charset="0"/>
      <p:regular r:id="rId23"/>
      <p: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orient="horz" pos="259">
          <p15:clr>
            <a:srgbClr val="A4A3A4"/>
          </p15:clr>
        </p15:guide>
        <p15:guide id="4" orient="horz" pos="2958">
          <p15:clr>
            <a:srgbClr val="A4A3A4"/>
          </p15:clr>
        </p15:guide>
        <p15:guide id="5" orient="horz" pos="1507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orient="horz" pos="1257">
          <p15:clr>
            <a:srgbClr val="A4A3A4"/>
          </p15:clr>
        </p15:guide>
        <p15:guide id="8" pos="249">
          <p15:clr>
            <a:srgbClr val="A4A3A4"/>
          </p15:clr>
        </p15:guide>
        <p15:guide id="9" pos="5511">
          <p15:clr>
            <a:srgbClr val="A4A3A4"/>
          </p15:clr>
        </p15:guide>
        <p15:guide id="10" pos="748">
          <p15:clr>
            <a:srgbClr val="A4A3A4"/>
          </p15:clr>
        </p15:guide>
        <p15:guide id="11" pos="5012">
          <p15:clr>
            <a:srgbClr val="A4A3A4"/>
          </p15:clr>
        </p15:guide>
        <p15:guide id="12" pos="4762">
          <p15:clr>
            <a:srgbClr val="A4A3A4"/>
          </p15:clr>
        </p15:guide>
        <p15:guide id="13" pos="2631">
          <p15:clr>
            <a:srgbClr val="A4A3A4"/>
          </p15:clr>
        </p15:guide>
        <p15:guide id="14" pos="3129">
          <p15:clr>
            <a:srgbClr val="A4A3A4"/>
          </p15:clr>
        </p15:guide>
        <p15:guide id="15" pos="2880">
          <p15:clr>
            <a:srgbClr val="A4A3A4"/>
          </p15:clr>
        </p15:guide>
        <p15:guide id="16" pos="499">
          <p15:clr>
            <a:srgbClr val="A4A3A4"/>
          </p15:clr>
        </p15:guide>
        <p15:guide id="17" pos="5261">
          <p15:clr>
            <a:srgbClr val="A4A3A4"/>
          </p15:clr>
        </p15:guide>
        <p15:guide id="18" pos="9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rath, Linda" initials="ML" lastIdx="15" clrIdx="0">
    <p:extLst>
      <p:ext uri="{19B8F6BF-5375-455C-9EA6-DF929625EA0E}">
        <p15:presenceInfo xmlns:p15="http://schemas.microsoft.com/office/powerpoint/2012/main" userId="S-1-5-21-2446706990-931647156-4190616089-6294" providerId="AD"/>
      </p:ext>
    </p:extLst>
  </p:cmAuthor>
  <p:cmAuthor id="2" name="David Celano" initials="DC" lastIdx="18" clrIdx="1">
    <p:extLst>
      <p:ext uri="{19B8F6BF-5375-455C-9EA6-DF929625EA0E}">
        <p15:presenceInfo xmlns:p15="http://schemas.microsoft.com/office/powerpoint/2012/main" userId="S::David.Celano@degruyter.com::4816ca89-1018-4cd6-852d-841fe996b164" providerId="AD"/>
      </p:ext>
    </p:extLst>
  </p:cmAuthor>
  <p:cmAuthor id="3" name="Lisek, Rebecca" initials="LR" lastIdx="2" clrIdx="2">
    <p:extLst>
      <p:ext uri="{19B8F6BF-5375-455C-9EA6-DF929625EA0E}">
        <p15:presenceInfo xmlns:p15="http://schemas.microsoft.com/office/powerpoint/2012/main" userId="S-1-5-21-2446706990-931647156-4190616089-17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48"/>
    <a:srgbClr val="C4262E"/>
    <a:srgbClr val="FF9326"/>
    <a:srgbClr val="235BA8"/>
    <a:srgbClr val="FF9900"/>
    <a:srgbClr val="93B0A3"/>
    <a:srgbClr val="B78C1F"/>
    <a:srgbClr val="BD9D67"/>
    <a:srgbClr val="69A8D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6" autoAdjust="0"/>
    <p:restoredTop sz="94667" autoAdjust="0"/>
  </p:normalViewPr>
  <p:slideViewPr>
    <p:cSldViewPr snapToObjects="1">
      <p:cViewPr varScale="1">
        <p:scale>
          <a:sx n="64" d="100"/>
          <a:sy n="64" d="100"/>
        </p:scale>
        <p:origin x="929" y="27"/>
      </p:cViewPr>
      <p:guideLst>
        <p:guide orient="horz" pos="758"/>
        <p:guide orient="horz" pos="3117"/>
        <p:guide orient="horz" pos="259"/>
        <p:guide orient="horz" pos="2958"/>
        <p:guide orient="horz" pos="1507"/>
        <p:guide orient="horz" pos="1008"/>
        <p:guide orient="horz" pos="1257"/>
        <p:guide pos="249"/>
        <p:guide pos="5511"/>
        <p:guide pos="748"/>
        <p:guide pos="5012"/>
        <p:guide pos="4762"/>
        <p:guide pos="2631"/>
        <p:guide pos="3129"/>
        <p:guide pos="2880"/>
        <p:guide pos="499"/>
        <p:guide pos="5261"/>
        <p:guide pos="998"/>
      </p:guideLst>
    </p:cSldViewPr>
  </p:slideViewPr>
  <p:outlineViewPr>
    <p:cViewPr>
      <p:scale>
        <a:sx n="33" d="100"/>
        <a:sy n="33" d="100"/>
      </p:scale>
      <p:origin x="0" y="5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78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otham Book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otham Book" pitchFamily="50" charset="0"/>
              </a:defRPr>
            </a:lvl1pPr>
          </a:lstStyle>
          <a:p>
            <a:fld id="{F39129D7-F316-4E1C-8122-29064D257EBD}" type="datetimeFigureOut">
              <a:rPr lang="de-DE" smtClean="0"/>
              <a:pPr/>
              <a:t>08.04.2021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otham Book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otham Book" pitchFamily="50" charset="0"/>
              </a:defRPr>
            </a:lvl1pPr>
          </a:lstStyle>
          <a:p>
            <a:fld id="{863AB8A6-CDF2-4CB4-BABE-1C586EB7C95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4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tham Book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tham Book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tham Book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tham Book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tham Book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F172-AA70-4247-A2E9-637C4A862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AB8A6-CDF2-4CB4-BABE-1C586EB7C95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21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1529662" y="1347614"/>
            <a:ext cx="6084676" cy="10156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De </a:t>
            </a:r>
            <a:r>
              <a:rPr lang="en-US" sz="6600" noProof="0" dirty="0"/>
              <a:t>Gruyter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D30824D-DE61-4686-951F-26ACEEF176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16" y="2581702"/>
            <a:ext cx="2812368" cy="12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1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 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2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Two-line header</a:t>
            </a:r>
            <a:br>
              <a:rPr lang="en-US" noProof="0" dirty="0"/>
            </a:br>
            <a:r>
              <a:rPr lang="en-US" noProof="0" dirty="0"/>
              <a:t>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756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99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6264000" y="0"/>
            <a:ext cx="2880000" cy="5143499"/>
          </a:xfrm>
          <a:solidFill>
            <a:schemeClr val="bg1">
              <a:lumMod val="95000"/>
            </a:schemeClr>
          </a:solidFill>
        </p:spPr>
        <p:txBody>
          <a:bodyPr bIns="72000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5076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5076000" cy="270033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84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6264000" y="0"/>
            <a:ext cx="2880000" cy="5143499"/>
          </a:xfrm>
          <a:solidFill>
            <a:schemeClr val="bg1">
              <a:lumMod val="95000"/>
            </a:schemeClr>
          </a:solidFill>
        </p:spPr>
        <p:txBody>
          <a:bodyPr bIns="72000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5076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5076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6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288" y="0"/>
            <a:ext cx="417671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378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3780000" cy="2700337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364000" y="1980000"/>
            <a:ext cx="3384000" cy="270033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57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288" y="0"/>
            <a:ext cx="417671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378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378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364000" y="2376000"/>
            <a:ext cx="3384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52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 (Gotham Bold 28 pt)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792000" y="198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00" y="324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572389" y="198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idx="19" hasCustomPrompt="1"/>
          </p:nvPr>
        </p:nvSpPr>
        <p:spPr>
          <a:xfrm>
            <a:off x="4572389" y="324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22" name="Textplatzhalter 31"/>
          <p:cNvSpPr>
            <a:spLocks noGrp="1"/>
          </p:cNvSpPr>
          <p:nvPr>
            <p:ph type="body" sz="quarter" idx="35" hasCustomPrompt="1"/>
          </p:nvPr>
        </p:nvSpPr>
        <p:spPr>
          <a:xfrm>
            <a:off x="1782763" y="1980000"/>
            <a:ext cx="2393950" cy="1008062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3" name="Textplatzhalter 31"/>
          <p:cNvSpPr>
            <a:spLocks noGrp="1"/>
          </p:cNvSpPr>
          <p:nvPr>
            <p:ph type="body" sz="quarter" idx="36" hasCustomPrompt="1"/>
          </p:nvPr>
        </p:nvSpPr>
        <p:spPr>
          <a:xfrm>
            <a:off x="1782763" y="324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4" name="Textplatzhalter 31"/>
          <p:cNvSpPr>
            <a:spLocks noGrp="1"/>
          </p:cNvSpPr>
          <p:nvPr>
            <p:ph type="body" sz="quarter" idx="37" hasCustomPrompt="1"/>
          </p:nvPr>
        </p:nvSpPr>
        <p:spPr>
          <a:xfrm>
            <a:off x="5562000" y="198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5" name="Textplatzhalt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562000" y="324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72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 28 pt)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792000" y="237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00" y="363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572389" y="237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idx="19" hasCustomPrompt="1"/>
          </p:nvPr>
        </p:nvSpPr>
        <p:spPr>
          <a:xfrm>
            <a:off x="4572389" y="363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14" name="Textplatzhalter 31"/>
          <p:cNvSpPr>
            <a:spLocks noGrp="1"/>
          </p:cNvSpPr>
          <p:nvPr>
            <p:ph type="body" sz="quarter" idx="35" hasCustomPrompt="1"/>
          </p:nvPr>
        </p:nvSpPr>
        <p:spPr>
          <a:xfrm>
            <a:off x="1782763" y="2375938"/>
            <a:ext cx="2393950" cy="1008062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5" name="Textplatzhalter 31"/>
          <p:cNvSpPr>
            <a:spLocks noGrp="1"/>
          </p:cNvSpPr>
          <p:nvPr>
            <p:ph type="body" sz="quarter" idx="36" hasCustomPrompt="1"/>
          </p:nvPr>
        </p:nvSpPr>
        <p:spPr>
          <a:xfrm>
            <a:off x="1782763" y="363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6" name="Textplatzhalter 31"/>
          <p:cNvSpPr>
            <a:spLocks noGrp="1"/>
          </p:cNvSpPr>
          <p:nvPr>
            <p:ph type="body" sz="quarter" idx="37" hasCustomPrompt="1"/>
          </p:nvPr>
        </p:nvSpPr>
        <p:spPr>
          <a:xfrm>
            <a:off x="5562000" y="237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7" name="Textplatzhalt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562000" y="363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195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832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000" y="4804238"/>
            <a:ext cx="6768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9548" y="4804238"/>
            <a:ext cx="396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7" name="Bildplatzhalt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21826"/>
          <a:stretch>
            <a:fillRect/>
          </a:stretch>
        </p:blipFill>
        <p:spPr>
          <a:xfrm>
            <a:off x="0" y="266"/>
            <a:ext cx="9144000" cy="5143234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95288" y="4825127"/>
            <a:ext cx="4176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noProof="0" dirty="0">
                <a:cs typeface="Gotham Bold" pitchFamily="50" charset="0"/>
              </a:rPr>
              <a:t>Photo credits: Getty Images Plus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/>
            </a:lvl1pPr>
          </a:lstStyle>
          <a:p>
            <a:r>
              <a:rPr lang="en-US" noProof="0" dirty="0"/>
              <a:t>End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260424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71738" y="1995488"/>
            <a:ext cx="1000644" cy="344128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73784" y="2391488"/>
            <a:ext cx="796551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1.1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52785" y="266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1.2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32000" y="3075488"/>
            <a:ext cx="1080000" cy="344128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156893" y="3471488"/>
            <a:ext cx="830213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2.1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22000" y="374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2.2</a:t>
            </a:r>
          </a:p>
        </p:txBody>
      </p:sp>
    </p:spTree>
    <p:extLst>
      <p:ext uri="{BB962C8B-B14F-4D97-AF65-F5344CB8AC3E}">
        <p14:creationId xmlns:p14="http://schemas.microsoft.com/office/powerpoint/2010/main" val="2734134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3ABF-3EBB-4600-8AD6-9C5AC274B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3AF11-5F7E-4EC7-89CC-EFDAB15F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B1316-4BE0-42E7-B1E0-4353D5CE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D249-B4C8-4DEF-8D80-04D9F174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0F11-F56A-4884-88DF-ECE032F8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3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2D41-227A-4056-B9AD-EE190503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C860-61B8-4663-AFB1-C3233D12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CB43-6ECB-48F7-BCBB-981A554A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0A9BE-3643-4878-BC37-7360C679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6F82-84F9-41C7-9E51-6A19A228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9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2CD8-B52D-4EB7-9272-AAFF628B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266F-892D-4C98-AB00-8AB0EE91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B99AC-A4F6-4FB2-99D4-FE14FAD8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95E80-14BA-46EA-BE37-AD8B8191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A743D-94F8-4116-AB3E-45D61B5F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0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2522-7305-4277-B637-99EAD727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7F67-2487-4548-AF5D-ECB22250A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B66E-8026-442A-A397-3B8A3C751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F0F42-190B-4CD1-8519-6E4BEA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B4F04-795E-4A27-8F41-BCBEA886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F8977-DB0F-4255-9BDB-8BACA069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6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B4A2-83C9-403B-8853-31E5F6C1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64291-FCC0-427C-A2F3-38A398B1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84E13-C7B3-4FE1-92F2-0A207179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C7AB2-D17A-4CA4-B8BD-9A0DE19CB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2738A-FD45-4784-85B7-E3941AF2C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0852D-D238-4D13-8114-33D705CF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6B862-6A86-4D31-836F-80D0EA08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877DA-6FF0-4A74-B9FA-2430F91F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1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712D-DA83-4704-9041-54EBA945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91BDA-2CDC-4131-BE95-FCD45AAD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BA2A-D9A9-4590-AC86-D13086B9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C82CA-497F-40E3-96A0-777FABC0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6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6773F-F40B-4BF4-870E-14BF9240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C94FB-C1FF-4B1C-9236-5BD6DD67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405A-8021-4411-BEE1-07345895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0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12DF-55E0-4308-9446-B92FD88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A069-6BEB-4BB9-9998-A29E7C6D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D83C1-556A-4A9A-BA89-5C18E4B0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C81A5-EEC1-4579-A2E6-6BB93EF6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B4686-453E-4186-8099-9BD8B43E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5293D-61AA-4334-AC78-4CF285C5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4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B5F5-EF97-4E37-A226-0E4F47DC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D84C1-EDC3-4711-862D-1AD56059C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714F5-E1C7-4650-9045-911D1F3B0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A3558-F178-43CA-9238-9D4EA222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3A7C8-833A-415B-86D9-064BBFDE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007A-24CB-4C7A-B744-0210937C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324D-E5C8-42E5-8B65-D5D8F83F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2A4D1-A31E-4B1C-8AA8-9636F1BE5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11826-EBC9-4784-ADDB-C3E29269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C9EA-3EB4-46DD-9C95-D7284561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5064-636D-4D82-B0A2-B887CA67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24003" y="1995488"/>
            <a:ext cx="1000644" cy="344128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726049" y="2391488"/>
            <a:ext cx="796551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1.1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32000" y="1995488"/>
            <a:ext cx="1080000" cy="344128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156893" y="2391488"/>
            <a:ext cx="830213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05050" y="266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1.2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22000" y="266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2.2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480000" y="1996916"/>
            <a:ext cx="1080000" cy="344128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3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04893" y="2392916"/>
            <a:ext cx="830213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3.1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570000" y="266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3.2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705050" y="293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1.3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122000" y="293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2.3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70000" y="293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3.3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99440" y="3201488"/>
            <a:ext cx="84977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1.4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122000" y="320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2.4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570000" y="320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3.4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704249" y="3471488"/>
            <a:ext cx="840152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1.5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122000" y="347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2.5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70000" y="347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Topic 3.5</a:t>
            </a:r>
          </a:p>
        </p:txBody>
      </p:sp>
    </p:spTree>
    <p:extLst>
      <p:ext uri="{BB962C8B-B14F-4D97-AF65-F5344CB8AC3E}">
        <p14:creationId xmlns:p14="http://schemas.microsoft.com/office/powerpoint/2010/main" val="1352148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4A4E6-4F74-47F3-B807-3F76465D0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0F8B0-66AD-4582-B5FE-9C117EDED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C91C-D65A-4DE5-A951-638A0A56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D72B7-DDC9-45E5-8E3D-61B2AF52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3C2B-4B53-46C3-8617-987DC3A5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5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Bildplatzhalt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21826"/>
          <a:stretch>
            <a:fillRect/>
          </a:stretch>
        </p:blipFill>
        <p:spPr>
          <a:xfrm>
            <a:off x="0" y="266"/>
            <a:ext cx="9144000" cy="5143234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 userDrawn="1"/>
        </p:nvSpPr>
        <p:spPr>
          <a:xfrm>
            <a:off x="396000" y="1800000"/>
            <a:ext cx="8352713" cy="1231106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 </a:t>
            </a:r>
            <a:r>
              <a:rPr lang="en-US" noProof="0" dirty="0"/>
              <a:t>Gruyter</a:t>
            </a:r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396000" y="265"/>
            <a:ext cx="396000" cy="899735"/>
            <a:chOff x="396000" y="265"/>
            <a:chExt cx="396000" cy="899735"/>
          </a:xfrm>
        </p:grpSpPr>
        <p:sp>
          <p:nvSpPr>
            <p:cNvPr id="22" name="Rectangle 68"/>
            <p:cNvSpPr>
              <a:spLocks noChangeAspect="1" noChangeArrowheads="1"/>
            </p:cNvSpPr>
            <p:nvPr userDrawn="1"/>
          </p:nvSpPr>
          <p:spPr bwMode="auto">
            <a:xfrm>
              <a:off x="396000" y="265"/>
              <a:ext cx="396000" cy="89973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9"/>
            <p:cNvSpPr>
              <a:spLocks noChangeArrowheads="1"/>
            </p:cNvSpPr>
            <p:nvPr userDrawn="1"/>
          </p:nvSpPr>
          <p:spPr bwMode="auto">
            <a:xfrm>
              <a:off x="495000" y="394809"/>
              <a:ext cx="198000" cy="1892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/>
            <p:cNvSpPr>
              <a:spLocks noEditPoints="1"/>
            </p:cNvSpPr>
            <p:nvPr userDrawn="1"/>
          </p:nvSpPr>
          <p:spPr bwMode="auto">
            <a:xfrm>
              <a:off x="496456" y="207000"/>
              <a:ext cx="198000" cy="99000"/>
            </a:xfrm>
            <a:custGeom>
              <a:avLst/>
              <a:gdLst>
                <a:gd name="T0" fmla="*/ 59 w 544"/>
                <a:gd name="T1" fmla="*/ 54 h 272"/>
                <a:gd name="T2" fmla="*/ 59 w 544"/>
                <a:gd name="T3" fmla="*/ 218 h 272"/>
                <a:gd name="T4" fmla="*/ 106 w 544"/>
                <a:gd name="T5" fmla="*/ 218 h 272"/>
                <a:gd name="T6" fmla="*/ 129 w 544"/>
                <a:gd name="T7" fmla="*/ 216 h 272"/>
                <a:gd name="T8" fmla="*/ 149 w 544"/>
                <a:gd name="T9" fmla="*/ 207 h 272"/>
                <a:gd name="T10" fmla="*/ 165 w 544"/>
                <a:gd name="T11" fmla="*/ 195 h 272"/>
                <a:gd name="T12" fmla="*/ 177 w 544"/>
                <a:gd name="T13" fmla="*/ 179 h 272"/>
                <a:gd name="T14" fmla="*/ 184 w 544"/>
                <a:gd name="T15" fmla="*/ 159 h 272"/>
                <a:gd name="T16" fmla="*/ 187 w 544"/>
                <a:gd name="T17" fmla="*/ 137 h 272"/>
                <a:gd name="T18" fmla="*/ 187 w 544"/>
                <a:gd name="T19" fmla="*/ 136 h 272"/>
                <a:gd name="T20" fmla="*/ 184 w 544"/>
                <a:gd name="T21" fmla="*/ 113 h 272"/>
                <a:gd name="T22" fmla="*/ 177 w 544"/>
                <a:gd name="T23" fmla="*/ 93 h 272"/>
                <a:gd name="T24" fmla="*/ 165 w 544"/>
                <a:gd name="T25" fmla="*/ 77 h 272"/>
                <a:gd name="T26" fmla="*/ 149 w 544"/>
                <a:gd name="T27" fmla="*/ 64 h 272"/>
                <a:gd name="T28" fmla="*/ 129 w 544"/>
                <a:gd name="T29" fmla="*/ 57 h 272"/>
                <a:gd name="T30" fmla="*/ 106 w 544"/>
                <a:gd name="T31" fmla="*/ 54 h 272"/>
                <a:gd name="T32" fmla="*/ 59 w 544"/>
                <a:gd name="T33" fmla="*/ 54 h 272"/>
                <a:gd name="T34" fmla="*/ 336 w 544"/>
                <a:gd name="T35" fmla="*/ 0 h 272"/>
                <a:gd name="T36" fmla="*/ 542 w 544"/>
                <a:gd name="T37" fmla="*/ 0 h 272"/>
                <a:gd name="T38" fmla="*/ 542 w 544"/>
                <a:gd name="T39" fmla="*/ 53 h 272"/>
                <a:gd name="T40" fmla="*/ 396 w 544"/>
                <a:gd name="T41" fmla="*/ 53 h 272"/>
                <a:gd name="T42" fmla="*/ 396 w 544"/>
                <a:gd name="T43" fmla="*/ 109 h 272"/>
                <a:gd name="T44" fmla="*/ 524 w 544"/>
                <a:gd name="T45" fmla="*/ 109 h 272"/>
                <a:gd name="T46" fmla="*/ 524 w 544"/>
                <a:gd name="T47" fmla="*/ 162 h 272"/>
                <a:gd name="T48" fmla="*/ 396 w 544"/>
                <a:gd name="T49" fmla="*/ 162 h 272"/>
                <a:gd name="T50" fmla="*/ 396 w 544"/>
                <a:gd name="T51" fmla="*/ 218 h 272"/>
                <a:gd name="T52" fmla="*/ 544 w 544"/>
                <a:gd name="T53" fmla="*/ 218 h 272"/>
                <a:gd name="T54" fmla="*/ 544 w 544"/>
                <a:gd name="T55" fmla="*/ 272 h 272"/>
                <a:gd name="T56" fmla="*/ 336 w 544"/>
                <a:gd name="T57" fmla="*/ 272 h 272"/>
                <a:gd name="T58" fmla="*/ 336 w 544"/>
                <a:gd name="T59" fmla="*/ 0 h 272"/>
                <a:gd name="T60" fmla="*/ 0 w 544"/>
                <a:gd name="T61" fmla="*/ 0 h 272"/>
                <a:gd name="T62" fmla="*/ 106 w 544"/>
                <a:gd name="T63" fmla="*/ 0 h 272"/>
                <a:gd name="T64" fmla="*/ 136 w 544"/>
                <a:gd name="T65" fmla="*/ 3 h 272"/>
                <a:gd name="T66" fmla="*/ 165 w 544"/>
                <a:gd name="T67" fmla="*/ 10 h 272"/>
                <a:gd name="T68" fmla="*/ 189 w 544"/>
                <a:gd name="T69" fmla="*/ 22 h 272"/>
                <a:gd name="T70" fmla="*/ 210 w 544"/>
                <a:gd name="T71" fmla="*/ 38 h 272"/>
                <a:gd name="T72" fmla="*/ 226 w 544"/>
                <a:gd name="T73" fmla="*/ 58 h 272"/>
                <a:gd name="T74" fmla="*/ 240 w 544"/>
                <a:gd name="T75" fmla="*/ 81 h 272"/>
                <a:gd name="T76" fmla="*/ 247 w 544"/>
                <a:gd name="T77" fmla="*/ 107 h 272"/>
                <a:gd name="T78" fmla="*/ 250 w 544"/>
                <a:gd name="T79" fmla="*/ 136 h 272"/>
                <a:gd name="T80" fmla="*/ 250 w 544"/>
                <a:gd name="T81" fmla="*/ 136 h 272"/>
                <a:gd name="T82" fmla="*/ 247 w 544"/>
                <a:gd name="T83" fmla="*/ 164 h 272"/>
                <a:gd name="T84" fmla="*/ 240 w 544"/>
                <a:gd name="T85" fmla="*/ 190 h 272"/>
                <a:gd name="T86" fmla="*/ 226 w 544"/>
                <a:gd name="T87" fmla="*/ 212 h 272"/>
                <a:gd name="T88" fmla="*/ 210 w 544"/>
                <a:gd name="T89" fmla="*/ 233 h 272"/>
                <a:gd name="T90" fmla="*/ 189 w 544"/>
                <a:gd name="T91" fmla="*/ 249 h 272"/>
                <a:gd name="T92" fmla="*/ 165 w 544"/>
                <a:gd name="T93" fmla="*/ 261 h 272"/>
                <a:gd name="T94" fmla="*/ 136 w 544"/>
                <a:gd name="T95" fmla="*/ 269 h 272"/>
                <a:gd name="T96" fmla="*/ 106 w 544"/>
                <a:gd name="T97" fmla="*/ 272 h 272"/>
                <a:gd name="T98" fmla="*/ 0 w 544"/>
                <a:gd name="T99" fmla="*/ 272 h 272"/>
                <a:gd name="T100" fmla="*/ 0 w 544"/>
                <a:gd name="T10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272">
                  <a:moveTo>
                    <a:pt x="59" y="54"/>
                  </a:moveTo>
                  <a:lnTo>
                    <a:pt x="59" y="218"/>
                  </a:lnTo>
                  <a:lnTo>
                    <a:pt x="106" y="218"/>
                  </a:lnTo>
                  <a:lnTo>
                    <a:pt x="129" y="216"/>
                  </a:lnTo>
                  <a:lnTo>
                    <a:pt x="149" y="207"/>
                  </a:lnTo>
                  <a:lnTo>
                    <a:pt x="165" y="195"/>
                  </a:lnTo>
                  <a:lnTo>
                    <a:pt x="177" y="179"/>
                  </a:lnTo>
                  <a:lnTo>
                    <a:pt x="184" y="159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4" y="113"/>
                  </a:lnTo>
                  <a:lnTo>
                    <a:pt x="177" y="93"/>
                  </a:lnTo>
                  <a:lnTo>
                    <a:pt x="165" y="77"/>
                  </a:lnTo>
                  <a:lnTo>
                    <a:pt x="149" y="64"/>
                  </a:lnTo>
                  <a:lnTo>
                    <a:pt x="129" y="57"/>
                  </a:lnTo>
                  <a:lnTo>
                    <a:pt x="106" y="54"/>
                  </a:lnTo>
                  <a:lnTo>
                    <a:pt x="59" y="54"/>
                  </a:lnTo>
                  <a:close/>
                  <a:moveTo>
                    <a:pt x="336" y="0"/>
                  </a:moveTo>
                  <a:lnTo>
                    <a:pt x="542" y="0"/>
                  </a:lnTo>
                  <a:lnTo>
                    <a:pt x="542" y="53"/>
                  </a:lnTo>
                  <a:lnTo>
                    <a:pt x="396" y="53"/>
                  </a:lnTo>
                  <a:lnTo>
                    <a:pt x="396" y="109"/>
                  </a:lnTo>
                  <a:lnTo>
                    <a:pt x="524" y="109"/>
                  </a:lnTo>
                  <a:lnTo>
                    <a:pt x="524" y="162"/>
                  </a:lnTo>
                  <a:lnTo>
                    <a:pt x="396" y="162"/>
                  </a:lnTo>
                  <a:lnTo>
                    <a:pt x="396" y="218"/>
                  </a:lnTo>
                  <a:lnTo>
                    <a:pt x="544" y="218"/>
                  </a:lnTo>
                  <a:lnTo>
                    <a:pt x="544" y="272"/>
                  </a:lnTo>
                  <a:lnTo>
                    <a:pt x="336" y="272"/>
                  </a:lnTo>
                  <a:lnTo>
                    <a:pt x="336" y="0"/>
                  </a:lnTo>
                  <a:close/>
                  <a:moveTo>
                    <a:pt x="0" y="0"/>
                  </a:moveTo>
                  <a:lnTo>
                    <a:pt x="106" y="0"/>
                  </a:lnTo>
                  <a:lnTo>
                    <a:pt x="136" y="3"/>
                  </a:lnTo>
                  <a:lnTo>
                    <a:pt x="165" y="10"/>
                  </a:lnTo>
                  <a:lnTo>
                    <a:pt x="189" y="22"/>
                  </a:lnTo>
                  <a:lnTo>
                    <a:pt x="210" y="38"/>
                  </a:lnTo>
                  <a:lnTo>
                    <a:pt x="226" y="58"/>
                  </a:lnTo>
                  <a:lnTo>
                    <a:pt x="240" y="81"/>
                  </a:lnTo>
                  <a:lnTo>
                    <a:pt x="247" y="10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47" y="164"/>
                  </a:lnTo>
                  <a:lnTo>
                    <a:pt x="240" y="190"/>
                  </a:lnTo>
                  <a:lnTo>
                    <a:pt x="226" y="212"/>
                  </a:lnTo>
                  <a:lnTo>
                    <a:pt x="210" y="233"/>
                  </a:lnTo>
                  <a:lnTo>
                    <a:pt x="189" y="249"/>
                  </a:lnTo>
                  <a:lnTo>
                    <a:pt x="165" y="261"/>
                  </a:lnTo>
                  <a:lnTo>
                    <a:pt x="136" y="269"/>
                  </a:lnTo>
                  <a:lnTo>
                    <a:pt x="10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1"/>
            <p:cNvSpPr>
              <a:spLocks/>
            </p:cNvSpPr>
            <p:nvPr userDrawn="1"/>
          </p:nvSpPr>
          <p:spPr bwMode="auto">
            <a:xfrm>
              <a:off x="468794" y="504000"/>
              <a:ext cx="266426" cy="267882"/>
            </a:xfrm>
            <a:custGeom>
              <a:avLst/>
              <a:gdLst>
                <a:gd name="T0" fmla="*/ 383 w 729"/>
                <a:gd name="T1" fmla="*/ 0 h 734"/>
                <a:gd name="T2" fmla="*/ 432 w 729"/>
                <a:gd name="T3" fmla="*/ 7 h 734"/>
                <a:gd name="T4" fmla="*/ 505 w 729"/>
                <a:gd name="T5" fmla="*/ 26 h 734"/>
                <a:gd name="T6" fmla="*/ 542 w 729"/>
                <a:gd name="T7" fmla="*/ 36 h 734"/>
                <a:gd name="T8" fmla="*/ 563 w 729"/>
                <a:gd name="T9" fmla="*/ 37 h 734"/>
                <a:gd name="T10" fmla="*/ 573 w 729"/>
                <a:gd name="T11" fmla="*/ 35 h 734"/>
                <a:gd name="T12" fmla="*/ 579 w 729"/>
                <a:gd name="T13" fmla="*/ 30 h 734"/>
                <a:gd name="T14" fmla="*/ 586 w 729"/>
                <a:gd name="T15" fmla="*/ 17 h 734"/>
                <a:gd name="T16" fmla="*/ 603 w 729"/>
                <a:gd name="T17" fmla="*/ 217 h 734"/>
                <a:gd name="T18" fmla="*/ 576 w 729"/>
                <a:gd name="T19" fmla="*/ 182 h 734"/>
                <a:gd name="T20" fmla="*/ 544 w 729"/>
                <a:gd name="T21" fmla="*/ 123 h 734"/>
                <a:gd name="T22" fmla="*/ 509 w 729"/>
                <a:gd name="T23" fmla="*/ 76 h 734"/>
                <a:gd name="T24" fmla="*/ 469 w 729"/>
                <a:gd name="T25" fmla="*/ 51 h 734"/>
                <a:gd name="T26" fmla="*/ 421 w 729"/>
                <a:gd name="T27" fmla="*/ 35 h 734"/>
                <a:gd name="T28" fmla="*/ 360 w 729"/>
                <a:gd name="T29" fmla="*/ 30 h 734"/>
                <a:gd name="T30" fmla="*/ 291 w 729"/>
                <a:gd name="T31" fmla="*/ 38 h 734"/>
                <a:gd name="T32" fmla="*/ 235 w 729"/>
                <a:gd name="T33" fmla="*/ 64 h 734"/>
                <a:gd name="T34" fmla="*/ 193 w 729"/>
                <a:gd name="T35" fmla="*/ 108 h 734"/>
                <a:gd name="T36" fmla="*/ 164 w 729"/>
                <a:gd name="T37" fmla="*/ 173 h 734"/>
                <a:gd name="T38" fmla="*/ 146 w 729"/>
                <a:gd name="T39" fmla="*/ 259 h 734"/>
                <a:gd name="T40" fmla="*/ 141 w 729"/>
                <a:gd name="T41" fmla="*/ 367 h 734"/>
                <a:gd name="T42" fmla="*/ 146 w 729"/>
                <a:gd name="T43" fmla="*/ 476 h 734"/>
                <a:gd name="T44" fmla="*/ 164 w 729"/>
                <a:gd name="T45" fmla="*/ 562 h 734"/>
                <a:gd name="T46" fmla="*/ 192 w 729"/>
                <a:gd name="T47" fmla="*/ 626 h 734"/>
                <a:gd name="T48" fmla="*/ 233 w 729"/>
                <a:gd name="T49" fmla="*/ 672 h 734"/>
                <a:gd name="T50" fmla="*/ 288 w 729"/>
                <a:gd name="T51" fmla="*/ 696 h 734"/>
                <a:gd name="T52" fmla="*/ 360 w 729"/>
                <a:gd name="T53" fmla="*/ 705 h 734"/>
                <a:gd name="T54" fmla="*/ 435 w 729"/>
                <a:gd name="T55" fmla="*/ 695 h 734"/>
                <a:gd name="T56" fmla="*/ 494 w 729"/>
                <a:gd name="T57" fmla="*/ 674 h 734"/>
                <a:gd name="T58" fmla="*/ 515 w 729"/>
                <a:gd name="T59" fmla="*/ 435 h 734"/>
                <a:gd name="T60" fmla="*/ 389 w 729"/>
                <a:gd name="T61" fmla="*/ 408 h 734"/>
                <a:gd name="T62" fmla="*/ 729 w 729"/>
                <a:gd name="T63" fmla="*/ 435 h 734"/>
                <a:gd name="T64" fmla="*/ 637 w 729"/>
                <a:gd name="T65" fmla="*/ 604 h 734"/>
                <a:gd name="T66" fmla="*/ 595 w 729"/>
                <a:gd name="T67" fmla="*/ 648 h 734"/>
                <a:gd name="T68" fmla="*/ 530 w 729"/>
                <a:gd name="T69" fmla="*/ 690 h 734"/>
                <a:gd name="T70" fmla="*/ 448 w 729"/>
                <a:gd name="T71" fmla="*/ 722 h 734"/>
                <a:gd name="T72" fmla="*/ 360 w 729"/>
                <a:gd name="T73" fmla="*/ 734 h 734"/>
                <a:gd name="T74" fmla="*/ 265 w 729"/>
                <a:gd name="T75" fmla="*/ 722 h 734"/>
                <a:gd name="T76" fmla="*/ 178 w 729"/>
                <a:gd name="T77" fmla="*/ 686 h 734"/>
                <a:gd name="T78" fmla="*/ 106 w 729"/>
                <a:gd name="T79" fmla="*/ 630 h 734"/>
                <a:gd name="T80" fmla="*/ 49 w 729"/>
                <a:gd name="T81" fmla="*/ 556 h 734"/>
                <a:gd name="T82" fmla="*/ 12 w 729"/>
                <a:gd name="T83" fmla="*/ 468 h 734"/>
                <a:gd name="T84" fmla="*/ 0 w 729"/>
                <a:gd name="T85" fmla="*/ 371 h 734"/>
                <a:gd name="T86" fmla="*/ 12 w 729"/>
                <a:gd name="T87" fmla="*/ 274 h 734"/>
                <a:gd name="T88" fmla="*/ 49 w 729"/>
                <a:gd name="T89" fmla="*/ 186 h 734"/>
                <a:gd name="T90" fmla="*/ 106 w 729"/>
                <a:gd name="T91" fmla="*/ 111 h 734"/>
                <a:gd name="T92" fmla="*/ 178 w 729"/>
                <a:gd name="T93" fmla="*/ 52 h 734"/>
                <a:gd name="T94" fmla="*/ 265 w 729"/>
                <a:gd name="T95" fmla="*/ 14 h 734"/>
                <a:gd name="T96" fmla="*/ 360 w 729"/>
                <a:gd name="T9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9" h="734">
                  <a:moveTo>
                    <a:pt x="360" y="0"/>
                  </a:moveTo>
                  <a:lnTo>
                    <a:pt x="383" y="0"/>
                  </a:lnTo>
                  <a:lnTo>
                    <a:pt x="406" y="4"/>
                  </a:lnTo>
                  <a:lnTo>
                    <a:pt x="432" y="7"/>
                  </a:lnTo>
                  <a:lnTo>
                    <a:pt x="483" y="20"/>
                  </a:lnTo>
                  <a:lnTo>
                    <a:pt x="505" y="26"/>
                  </a:lnTo>
                  <a:lnTo>
                    <a:pt x="525" y="32"/>
                  </a:lnTo>
                  <a:lnTo>
                    <a:pt x="542" y="36"/>
                  </a:lnTo>
                  <a:lnTo>
                    <a:pt x="555" y="37"/>
                  </a:lnTo>
                  <a:lnTo>
                    <a:pt x="563" y="37"/>
                  </a:lnTo>
                  <a:lnTo>
                    <a:pt x="568" y="37"/>
                  </a:lnTo>
                  <a:lnTo>
                    <a:pt x="573" y="35"/>
                  </a:lnTo>
                  <a:lnTo>
                    <a:pt x="575" y="33"/>
                  </a:lnTo>
                  <a:lnTo>
                    <a:pt x="579" y="30"/>
                  </a:lnTo>
                  <a:lnTo>
                    <a:pt x="582" y="25"/>
                  </a:lnTo>
                  <a:lnTo>
                    <a:pt x="586" y="17"/>
                  </a:lnTo>
                  <a:lnTo>
                    <a:pt x="603" y="17"/>
                  </a:lnTo>
                  <a:lnTo>
                    <a:pt x="603" y="217"/>
                  </a:lnTo>
                  <a:lnTo>
                    <a:pt x="589" y="217"/>
                  </a:lnTo>
                  <a:lnTo>
                    <a:pt x="576" y="182"/>
                  </a:lnTo>
                  <a:lnTo>
                    <a:pt x="562" y="152"/>
                  </a:lnTo>
                  <a:lnTo>
                    <a:pt x="544" y="123"/>
                  </a:lnTo>
                  <a:lnTo>
                    <a:pt x="526" y="99"/>
                  </a:lnTo>
                  <a:lnTo>
                    <a:pt x="509" y="76"/>
                  </a:lnTo>
                  <a:lnTo>
                    <a:pt x="489" y="62"/>
                  </a:lnTo>
                  <a:lnTo>
                    <a:pt x="469" y="51"/>
                  </a:lnTo>
                  <a:lnTo>
                    <a:pt x="447" y="42"/>
                  </a:lnTo>
                  <a:lnTo>
                    <a:pt x="421" y="35"/>
                  </a:lnTo>
                  <a:lnTo>
                    <a:pt x="393" y="31"/>
                  </a:lnTo>
                  <a:lnTo>
                    <a:pt x="360" y="30"/>
                  </a:lnTo>
                  <a:lnTo>
                    <a:pt x="324" y="32"/>
                  </a:lnTo>
                  <a:lnTo>
                    <a:pt x="291" y="38"/>
                  </a:lnTo>
                  <a:lnTo>
                    <a:pt x="261" y="49"/>
                  </a:lnTo>
                  <a:lnTo>
                    <a:pt x="235" y="64"/>
                  </a:lnTo>
                  <a:lnTo>
                    <a:pt x="212" y="84"/>
                  </a:lnTo>
                  <a:lnTo>
                    <a:pt x="193" y="108"/>
                  </a:lnTo>
                  <a:lnTo>
                    <a:pt x="177" y="138"/>
                  </a:lnTo>
                  <a:lnTo>
                    <a:pt x="164" y="173"/>
                  </a:lnTo>
                  <a:lnTo>
                    <a:pt x="154" y="213"/>
                  </a:lnTo>
                  <a:lnTo>
                    <a:pt x="146" y="259"/>
                  </a:lnTo>
                  <a:lnTo>
                    <a:pt x="143" y="309"/>
                  </a:lnTo>
                  <a:lnTo>
                    <a:pt x="141" y="367"/>
                  </a:lnTo>
                  <a:lnTo>
                    <a:pt x="143" y="425"/>
                  </a:lnTo>
                  <a:lnTo>
                    <a:pt x="146" y="476"/>
                  </a:lnTo>
                  <a:lnTo>
                    <a:pt x="154" y="521"/>
                  </a:lnTo>
                  <a:lnTo>
                    <a:pt x="164" y="562"/>
                  </a:lnTo>
                  <a:lnTo>
                    <a:pt x="176" y="596"/>
                  </a:lnTo>
                  <a:lnTo>
                    <a:pt x="192" y="626"/>
                  </a:lnTo>
                  <a:lnTo>
                    <a:pt x="210" y="651"/>
                  </a:lnTo>
                  <a:lnTo>
                    <a:pt x="233" y="672"/>
                  </a:lnTo>
                  <a:lnTo>
                    <a:pt x="258" y="686"/>
                  </a:lnTo>
                  <a:lnTo>
                    <a:pt x="288" y="696"/>
                  </a:lnTo>
                  <a:lnTo>
                    <a:pt x="321" y="702"/>
                  </a:lnTo>
                  <a:lnTo>
                    <a:pt x="360" y="705"/>
                  </a:lnTo>
                  <a:lnTo>
                    <a:pt x="399" y="702"/>
                  </a:lnTo>
                  <a:lnTo>
                    <a:pt x="435" y="695"/>
                  </a:lnTo>
                  <a:lnTo>
                    <a:pt x="467" y="685"/>
                  </a:lnTo>
                  <a:lnTo>
                    <a:pt x="494" y="674"/>
                  </a:lnTo>
                  <a:lnTo>
                    <a:pt x="515" y="663"/>
                  </a:lnTo>
                  <a:lnTo>
                    <a:pt x="515" y="435"/>
                  </a:lnTo>
                  <a:lnTo>
                    <a:pt x="389" y="435"/>
                  </a:lnTo>
                  <a:lnTo>
                    <a:pt x="389" y="408"/>
                  </a:lnTo>
                  <a:lnTo>
                    <a:pt x="729" y="408"/>
                  </a:lnTo>
                  <a:lnTo>
                    <a:pt x="729" y="435"/>
                  </a:lnTo>
                  <a:lnTo>
                    <a:pt x="637" y="435"/>
                  </a:lnTo>
                  <a:lnTo>
                    <a:pt x="637" y="604"/>
                  </a:lnTo>
                  <a:lnTo>
                    <a:pt x="619" y="626"/>
                  </a:lnTo>
                  <a:lnTo>
                    <a:pt x="595" y="648"/>
                  </a:lnTo>
                  <a:lnTo>
                    <a:pt x="564" y="670"/>
                  </a:lnTo>
                  <a:lnTo>
                    <a:pt x="530" y="690"/>
                  </a:lnTo>
                  <a:lnTo>
                    <a:pt x="490" y="709"/>
                  </a:lnTo>
                  <a:lnTo>
                    <a:pt x="448" y="722"/>
                  </a:lnTo>
                  <a:lnTo>
                    <a:pt x="404" y="732"/>
                  </a:lnTo>
                  <a:lnTo>
                    <a:pt x="360" y="734"/>
                  </a:lnTo>
                  <a:lnTo>
                    <a:pt x="310" y="732"/>
                  </a:lnTo>
                  <a:lnTo>
                    <a:pt x="265" y="722"/>
                  </a:lnTo>
                  <a:lnTo>
                    <a:pt x="220" y="707"/>
                  </a:lnTo>
                  <a:lnTo>
                    <a:pt x="178" y="686"/>
                  </a:lnTo>
                  <a:lnTo>
                    <a:pt x="140" y="660"/>
                  </a:lnTo>
                  <a:lnTo>
                    <a:pt x="106" y="630"/>
                  </a:lnTo>
                  <a:lnTo>
                    <a:pt x="75" y="595"/>
                  </a:lnTo>
                  <a:lnTo>
                    <a:pt x="49" y="556"/>
                  </a:lnTo>
                  <a:lnTo>
                    <a:pt x="28" y="514"/>
                  </a:lnTo>
                  <a:lnTo>
                    <a:pt x="12" y="468"/>
                  </a:lnTo>
                  <a:lnTo>
                    <a:pt x="3" y="420"/>
                  </a:lnTo>
                  <a:lnTo>
                    <a:pt x="0" y="371"/>
                  </a:lnTo>
                  <a:lnTo>
                    <a:pt x="3" y="322"/>
                  </a:lnTo>
                  <a:lnTo>
                    <a:pt x="12" y="274"/>
                  </a:lnTo>
                  <a:lnTo>
                    <a:pt x="28" y="228"/>
                  </a:lnTo>
                  <a:lnTo>
                    <a:pt x="49" y="186"/>
                  </a:lnTo>
                  <a:lnTo>
                    <a:pt x="75" y="147"/>
                  </a:lnTo>
                  <a:lnTo>
                    <a:pt x="106" y="111"/>
                  </a:lnTo>
                  <a:lnTo>
                    <a:pt x="140" y="79"/>
                  </a:lnTo>
                  <a:lnTo>
                    <a:pt x="178" y="52"/>
                  </a:lnTo>
                  <a:lnTo>
                    <a:pt x="220" y="30"/>
                  </a:lnTo>
                  <a:lnTo>
                    <a:pt x="265" y="14"/>
                  </a:lnTo>
                  <a:lnTo>
                    <a:pt x="310" y="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948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71738" y="1995488"/>
            <a:ext cx="1000644" cy="344128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73784" y="2391488"/>
            <a:ext cx="796551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1.1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52785" y="266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1.2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32000" y="3075488"/>
            <a:ext cx="1080000" cy="344128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156893" y="3471488"/>
            <a:ext cx="830213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2.1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22000" y="374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2.2</a:t>
            </a:r>
          </a:p>
        </p:txBody>
      </p:sp>
    </p:spTree>
    <p:extLst>
      <p:ext uri="{BB962C8B-B14F-4D97-AF65-F5344CB8AC3E}">
        <p14:creationId xmlns:p14="http://schemas.microsoft.com/office/powerpoint/2010/main" val="69284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24003" y="1995488"/>
            <a:ext cx="1000644" cy="344128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726049" y="2391488"/>
            <a:ext cx="796551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1.1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32000" y="1995488"/>
            <a:ext cx="1080000" cy="344128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156893" y="2391488"/>
            <a:ext cx="830213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05050" y="266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1.2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22000" y="266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2.2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480000" y="1996916"/>
            <a:ext cx="1080000" cy="344128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04893" y="2392916"/>
            <a:ext cx="830213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3.1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570000" y="266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3.2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705050" y="293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1.3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122000" y="293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2.3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70000" y="293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3.3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99440" y="3201488"/>
            <a:ext cx="84977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1.4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122000" y="320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2.4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570000" y="320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3.4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704249" y="3471488"/>
            <a:ext cx="840152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1.5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122000" y="347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2.5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70000" y="347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3.5</a:t>
            </a:r>
          </a:p>
        </p:txBody>
      </p:sp>
    </p:spTree>
    <p:extLst>
      <p:ext uri="{BB962C8B-B14F-4D97-AF65-F5344CB8AC3E}">
        <p14:creationId xmlns:p14="http://schemas.microsoft.com/office/powerpoint/2010/main" val="352187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7560000" cy="2700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>
              <a:spcBef>
                <a:spcPts val="0"/>
              </a:spcBef>
              <a:spcAft>
                <a:spcPts val="2000"/>
              </a:spcAft>
              <a:defRPr sz="1600"/>
            </a:lvl1pPr>
          </a:lstStyle>
          <a:p>
            <a:pPr lvl="0"/>
            <a:r>
              <a:rPr lang="en-US" noProof="0"/>
              <a:t>Click here to insert topics</a:t>
            </a:r>
          </a:p>
        </p:txBody>
      </p:sp>
    </p:spTree>
    <p:extLst>
      <p:ext uri="{BB962C8B-B14F-4D97-AF65-F5344CB8AC3E}">
        <p14:creationId xmlns:p14="http://schemas.microsoft.com/office/powerpoint/2010/main" val="2266544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2766147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499"/>
          </a:xfrm>
          <a:solidFill>
            <a:schemeClr val="bg1">
              <a:lumMod val="75000"/>
            </a:schemeClr>
          </a:solidFill>
        </p:spPr>
        <p:txBody>
          <a:bodyPr tIns="720000" bIns="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2126605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499"/>
          </a:xfrm>
          <a:solidFill>
            <a:schemeClr val="bg1">
              <a:lumMod val="95000"/>
            </a:schemeClr>
          </a:solidFill>
        </p:spPr>
        <p:txBody>
          <a:bodyPr tIns="720000" bIns="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/>
            </a:lvl1pPr>
          </a:lstStyle>
          <a:p>
            <a:r>
              <a:rPr lang="en-US" noProof="0" dirty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1237383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 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463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/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756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38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7560000" cy="2700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>
              <a:spcBef>
                <a:spcPts val="0"/>
              </a:spcBef>
              <a:spcAft>
                <a:spcPts val="2000"/>
              </a:spcAft>
              <a:defRPr sz="1600"/>
            </a:lvl1pPr>
          </a:lstStyle>
          <a:p>
            <a:pPr lvl="0"/>
            <a:r>
              <a:rPr lang="en-US" noProof="0"/>
              <a:t>Click here to insert topics</a:t>
            </a:r>
          </a:p>
        </p:txBody>
      </p:sp>
    </p:spTree>
    <p:extLst>
      <p:ext uri="{BB962C8B-B14F-4D97-AF65-F5344CB8AC3E}">
        <p14:creationId xmlns:p14="http://schemas.microsoft.com/office/powerpoint/2010/main" val="3581918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 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19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Two-line header</a:t>
            </a:r>
            <a:br>
              <a:rPr lang="en-US" noProof="0" dirty="0"/>
            </a:br>
            <a:r>
              <a:rPr lang="en-US" noProof="0" dirty="0"/>
              <a:t>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756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52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6264000" y="0"/>
            <a:ext cx="2880000" cy="5143499"/>
          </a:xfrm>
          <a:solidFill>
            <a:schemeClr val="bg1">
              <a:lumMod val="95000"/>
            </a:schemeClr>
          </a:solidFill>
        </p:spPr>
        <p:txBody>
          <a:bodyPr bIns="72000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5076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5076000" cy="270033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937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6264000" y="0"/>
            <a:ext cx="2880000" cy="5143499"/>
          </a:xfrm>
          <a:solidFill>
            <a:schemeClr val="bg1">
              <a:lumMod val="95000"/>
            </a:schemeClr>
          </a:solidFill>
        </p:spPr>
        <p:txBody>
          <a:bodyPr bIns="72000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5076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5076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103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288" y="0"/>
            <a:ext cx="417671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378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3780000" cy="2700337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364000" y="1980000"/>
            <a:ext cx="3384000" cy="270033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231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288" y="0"/>
            <a:ext cx="417671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378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378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364000" y="2376000"/>
            <a:ext cx="3384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07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 (Gotham Bold 28 pt)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792000" y="198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00" y="324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572389" y="198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idx="19" hasCustomPrompt="1"/>
          </p:nvPr>
        </p:nvSpPr>
        <p:spPr>
          <a:xfrm>
            <a:off x="4572389" y="324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22" name="Textplatzhalter 31"/>
          <p:cNvSpPr>
            <a:spLocks noGrp="1"/>
          </p:cNvSpPr>
          <p:nvPr>
            <p:ph type="body" sz="quarter" idx="35" hasCustomPrompt="1"/>
          </p:nvPr>
        </p:nvSpPr>
        <p:spPr>
          <a:xfrm>
            <a:off x="1782763" y="1980000"/>
            <a:ext cx="2393950" cy="1008062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3" name="Textplatzhalter 31"/>
          <p:cNvSpPr>
            <a:spLocks noGrp="1"/>
          </p:cNvSpPr>
          <p:nvPr>
            <p:ph type="body" sz="quarter" idx="36" hasCustomPrompt="1"/>
          </p:nvPr>
        </p:nvSpPr>
        <p:spPr>
          <a:xfrm>
            <a:off x="1782763" y="324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4" name="Textplatzhalter 31"/>
          <p:cNvSpPr>
            <a:spLocks noGrp="1"/>
          </p:cNvSpPr>
          <p:nvPr>
            <p:ph type="body" sz="quarter" idx="37" hasCustomPrompt="1"/>
          </p:nvPr>
        </p:nvSpPr>
        <p:spPr>
          <a:xfrm>
            <a:off x="5562000" y="198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5" name="Textplatzhalt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562000" y="324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0757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 28 pt)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792000" y="237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00" y="363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572389" y="237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idx="19" hasCustomPrompt="1"/>
          </p:nvPr>
        </p:nvSpPr>
        <p:spPr>
          <a:xfrm>
            <a:off x="4572389" y="363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14" name="Textplatzhalter 31"/>
          <p:cNvSpPr>
            <a:spLocks noGrp="1"/>
          </p:cNvSpPr>
          <p:nvPr>
            <p:ph type="body" sz="quarter" idx="35" hasCustomPrompt="1"/>
          </p:nvPr>
        </p:nvSpPr>
        <p:spPr>
          <a:xfrm>
            <a:off x="1782763" y="2375938"/>
            <a:ext cx="2393950" cy="1008062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5" name="Textplatzhalter 31"/>
          <p:cNvSpPr>
            <a:spLocks noGrp="1"/>
          </p:cNvSpPr>
          <p:nvPr>
            <p:ph type="body" sz="quarter" idx="36" hasCustomPrompt="1"/>
          </p:nvPr>
        </p:nvSpPr>
        <p:spPr>
          <a:xfrm>
            <a:off x="1782763" y="363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6" name="Textplatzhalter 31"/>
          <p:cNvSpPr>
            <a:spLocks noGrp="1"/>
          </p:cNvSpPr>
          <p:nvPr>
            <p:ph type="body" sz="quarter" idx="37" hasCustomPrompt="1"/>
          </p:nvPr>
        </p:nvSpPr>
        <p:spPr>
          <a:xfrm>
            <a:off x="5562000" y="237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7" name="Textplatzhalt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562000" y="363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94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8522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000" y="4804238"/>
            <a:ext cx="6768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9548" y="4804238"/>
            <a:ext cx="396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7" name="Bildplatzhalt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21826"/>
          <a:stretch>
            <a:fillRect/>
          </a:stretch>
        </p:blipFill>
        <p:spPr>
          <a:xfrm>
            <a:off x="0" y="266"/>
            <a:ext cx="9144000" cy="5143234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95288" y="4825127"/>
            <a:ext cx="4176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noProof="0" dirty="0">
                <a:cs typeface="Gotham Bold" pitchFamily="50" charset="0"/>
              </a:rPr>
              <a:t>Photo credits: Getty Images Plus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/>
            </a:lvl1pPr>
          </a:lstStyle>
          <a:p>
            <a:r>
              <a:rPr lang="en-US" noProof="0" dirty="0"/>
              <a:t>End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386213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2307693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5329" y="2301479"/>
            <a:ext cx="8033147" cy="2160984"/>
          </a:xfrm>
        </p:spPr>
        <p:txBody>
          <a:bodyPr anchor="t"/>
          <a:lstStyle>
            <a:lvl1pPr algn="l">
              <a:lnSpc>
                <a:spcPct val="100000"/>
              </a:lnSpc>
              <a:defRPr sz="21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5805" y="1843088"/>
            <a:ext cx="8035529" cy="45839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946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721519" y="4475852"/>
            <a:ext cx="3915000" cy="135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7"/>
          </p:nvPr>
        </p:nvSpPr>
        <p:spPr>
          <a:xfrm>
            <a:off x="4834904" y="4475852"/>
            <a:ext cx="3915000" cy="135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6"/>
          <p:cNvSpPr>
            <a:spLocks noGrp="1"/>
          </p:cNvSpPr>
          <p:nvPr>
            <p:ph sz="quarter" idx="20"/>
          </p:nvPr>
        </p:nvSpPr>
        <p:spPr>
          <a:xfrm>
            <a:off x="725805" y="1627931"/>
            <a:ext cx="3915000" cy="2834532"/>
          </a:xfrm>
        </p:spPr>
        <p:txBody>
          <a:bodyPr rIns="0"/>
          <a:lstStyle>
            <a:lvl5pPr>
              <a:defRPr/>
            </a:lvl5pPr>
            <a:lvl6pPr marL="402431" indent="0">
              <a:buNone/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Inhaltsplatzhalter 6"/>
          <p:cNvSpPr>
            <a:spLocks noGrp="1"/>
          </p:cNvSpPr>
          <p:nvPr>
            <p:ph sz="quarter" idx="21"/>
          </p:nvPr>
        </p:nvSpPr>
        <p:spPr>
          <a:xfrm>
            <a:off x="4834904" y="1627931"/>
            <a:ext cx="3915000" cy="2834532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621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6519" y="1626394"/>
            <a:ext cx="8028385" cy="3024188"/>
          </a:xfrm>
        </p:spPr>
        <p:txBody>
          <a:bodyPr rIns="0"/>
          <a:lstStyle>
            <a:lvl1pPr>
              <a:defRPr b="1" cap="all" baseline="0"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236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09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Bildplatzhalt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21826"/>
          <a:stretch>
            <a:fillRect/>
          </a:stretch>
        </p:blipFill>
        <p:spPr>
          <a:xfrm>
            <a:off x="0" y="266"/>
            <a:ext cx="9144000" cy="5143234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396000" y="265"/>
            <a:ext cx="396000" cy="899735"/>
            <a:chOff x="396000" y="265"/>
            <a:chExt cx="396000" cy="899735"/>
          </a:xfrm>
        </p:grpSpPr>
        <p:sp>
          <p:nvSpPr>
            <p:cNvPr id="22" name="Rectangle 68"/>
            <p:cNvSpPr>
              <a:spLocks noChangeAspect="1" noChangeArrowheads="1"/>
            </p:cNvSpPr>
            <p:nvPr userDrawn="1"/>
          </p:nvSpPr>
          <p:spPr bwMode="auto">
            <a:xfrm>
              <a:off x="396000" y="265"/>
              <a:ext cx="396000" cy="89973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9"/>
            <p:cNvSpPr>
              <a:spLocks noChangeArrowheads="1"/>
            </p:cNvSpPr>
            <p:nvPr userDrawn="1"/>
          </p:nvSpPr>
          <p:spPr bwMode="auto">
            <a:xfrm>
              <a:off x="495000" y="394809"/>
              <a:ext cx="198000" cy="1892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/>
            <p:cNvSpPr>
              <a:spLocks noEditPoints="1"/>
            </p:cNvSpPr>
            <p:nvPr userDrawn="1"/>
          </p:nvSpPr>
          <p:spPr bwMode="auto">
            <a:xfrm>
              <a:off x="496456" y="207000"/>
              <a:ext cx="198000" cy="99000"/>
            </a:xfrm>
            <a:custGeom>
              <a:avLst/>
              <a:gdLst>
                <a:gd name="T0" fmla="*/ 59 w 544"/>
                <a:gd name="T1" fmla="*/ 54 h 272"/>
                <a:gd name="T2" fmla="*/ 59 w 544"/>
                <a:gd name="T3" fmla="*/ 218 h 272"/>
                <a:gd name="T4" fmla="*/ 106 w 544"/>
                <a:gd name="T5" fmla="*/ 218 h 272"/>
                <a:gd name="T6" fmla="*/ 129 w 544"/>
                <a:gd name="T7" fmla="*/ 216 h 272"/>
                <a:gd name="T8" fmla="*/ 149 w 544"/>
                <a:gd name="T9" fmla="*/ 207 h 272"/>
                <a:gd name="T10" fmla="*/ 165 w 544"/>
                <a:gd name="T11" fmla="*/ 195 h 272"/>
                <a:gd name="T12" fmla="*/ 177 w 544"/>
                <a:gd name="T13" fmla="*/ 179 h 272"/>
                <a:gd name="T14" fmla="*/ 184 w 544"/>
                <a:gd name="T15" fmla="*/ 159 h 272"/>
                <a:gd name="T16" fmla="*/ 187 w 544"/>
                <a:gd name="T17" fmla="*/ 137 h 272"/>
                <a:gd name="T18" fmla="*/ 187 w 544"/>
                <a:gd name="T19" fmla="*/ 136 h 272"/>
                <a:gd name="T20" fmla="*/ 184 w 544"/>
                <a:gd name="T21" fmla="*/ 113 h 272"/>
                <a:gd name="T22" fmla="*/ 177 w 544"/>
                <a:gd name="T23" fmla="*/ 93 h 272"/>
                <a:gd name="T24" fmla="*/ 165 w 544"/>
                <a:gd name="T25" fmla="*/ 77 h 272"/>
                <a:gd name="T26" fmla="*/ 149 w 544"/>
                <a:gd name="T27" fmla="*/ 64 h 272"/>
                <a:gd name="T28" fmla="*/ 129 w 544"/>
                <a:gd name="T29" fmla="*/ 57 h 272"/>
                <a:gd name="T30" fmla="*/ 106 w 544"/>
                <a:gd name="T31" fmla="*/ 54 h 272"/>
                <a:gd name="T32" fmla="*/ 59 w 544"/>
                <a:gd name="T33" fmla="*/ 54 h 272"/>
                <a:gd name="T34" fmla="*/ 336 w 544"/>
                <a:gd name="T35" fmla="*/ 0 h 272"/>
                <a:gd name="T36" fmla="*/ 542 w 544"/>
                <a:gd name="T37" fmla="*/ 0 h 272"/>
                <a:gd name="T38" fmla="*/ 542 w 544"/>
                <a:gd name="T39" fmla="*/ 53 h 272"/>
                <a:gd name="T40" fmla="*/ 396 w 544"/>
                <a:gd name="T41" fmla="*/ 53 h 272"/>
                <a:gd name="T42" fmla="*/ 396 w 544"/>
                <a:gd name="T43" fmla="*/ 109 h 272"/>
                <a:gd name="T44" fmla="*/ 524 w 544"/>
                <a:gd name="T45" fmla="*/ 109 h 272"/>
                <a:gd name="T46" fmla="*/ 524 w 544"/>
                <a:gd name="T47" fmla="*/ 162 h 272"/>
                <a:gd name="T48" fmla="*/ 396 w 544"/>
                <a:gd name="T49" fmla="*/ 162 h 272"/>
                <a:gd name="T50" fmla="*/ 396 w 544"/>
                <a:gd name="T51" fmla="*/ 218 h 272"/>
                <a:gd name="T52" fmla="*/ 544 w 544"/>
                <a:gd name="T53" fmla="*/ 218 h 272"/>
                <a:gd name="T54" fmla="*/ 544 w 544"/>
                <a:gd name="T55" fmla="*/ 272 h 272"/>
                <a:gd name="T56" fmla="*/ 336 w 544"/>
                <a:gd name="T57" fmla="*/ 272 h 272"/>
                <a:gd name="T58" fmla="*/ 336 w 544"/>
                <a:gd name="T59" fmla="*/ 0 h 272"/>
                <a:gd name="T60" fmla="*/ 0 w 544"/>
                <a:gd name="T61" fmla="*/ 0 h 272"/>
                <a:gd name="T62" fmla="*/ 106 w 544"/>
                <a:gd name="T63" fmla="*/ 0 h 272"/>
                <a:gd name="T64" fmla="*/ 136 w 544"/>
                <a:gd name="T65" fmla="*/ 3 h 272"/>
                <a:gd name="T66" fmla="*/ 165 w 544"/>
                <a:gd name="T67" fmla="*/ 10 h 272"/>
                <a:gd name="T68" fmla="*/ 189 w 544"/>
                <a:gd name="T69" fmla="*/ 22 h 272"/>
                <a:gd name="T70" fmla="*/ 210 w 544"/>
                <a:gd name="T71" fmla="*/ 38 h 272"/>
                <a:gd name="T72" fmla="*/ 226 w 544"/>
                <a:gd name="T73" fmla="*/ 58 h 272"/>
                <a:gd name="T74" fmla="*/ 240 w 544"/>
                <a:gd name="T75" fmla="*/ 81 h 272"/>
                <a:gd name="T76" fmla="*/ 247 w 544"/>
                <a:gd name="T77" fmla="*/ 107 h 272"/>
                <a:gd name="T78" fmla="*/ 250 w 544"/>
                <a:gd name="T79" fmla="*/ 136 h 272"/>
                <a:gd name="T80" fmla="*/ 250 w 544"/>
                <a:gd name="T81" fmla="*/ 136 h 272"/>
                <a:gd name="T82" fmla="*/ 247 w 544"/>
                <a:gd name="T83" fmla="*/ 164 h 272"/>
                <a:gd name="T84" fmla="*/ 240 w 544"/>
                <a:gd name="T85" fmla="*/ 190 h 272"/>
                <a:gd name="T86" fmla="*/ 226 w 544"/>
                <a:gd name="T87" fmla="*/ 212 h 272"/>
                <a:gd name="T88" fmla="*/ 210 w 544"/>
                <a:gd name="T89" fmla="*/ 233 h 272"/>
                <a:gd name="T90" fmla="*/ 189 w 544"/>
                <a:gd name="T91" fmla="*/ 249 h 272"/>
                <a:gd name="T92" fmla="*/ 165 w 544"/>
                <a:gd name="T93" fmla="*/ 261 h 272"/>
                <a:gd name="T94" fmla="*/ 136 w 544"/>
                <a:gd name="T95" fmla="*/ 269 h 272"/>
                <a:gd name="T96" fmla="*/ 106 w 544"/>
                <a:gd name="T97" fmla="*/ 272 h 272"/>
                <a:gd name="T98" fmla="*/ 0 w 544"/>
                <a:gd name="T99" fmla="*/ 272 h 272"/>
                <a:gd name="T100" fmla="*/ 0 w 544"/>
                <a:gd name="T10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272">
                  <a:moveTo>
                    <a:pt x="59" y="54"/>
                  </a:moveTo>
                  <a:lnTo>
                    <a:pt x="59" y="218"/>
                  </a:lnTo>
                  <a:lnTo>
                    <a:pt x="106" y="218"/>
                  </a:lnTo>
                  <a:lnTo>
                    <a:pt x="129" y="216"/>
                  </a:lnTo>
                  <a:lnTo>
                    <a:pt x="149" y="207"/>
                  </a:lnTo>
                  <a:lnTo>
                    <a:pt x="165" y="195"/>
                  </a:lnTo>
                  <a:lnTo>
                    <a:pt x="177" y="179"/>
                  </a:lnTo>
                  <a:lnTo>
                    <a:pt x="184" y="159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4" y="113"/>
                  </a:lnTo>
                  <a:lnTo>
                    <a:pt x="177" y="93"/>
                  </a:lnTo>
                  <a:lnTo>
                    <a:pt x="165" y="77"/>
                  </a:lnTo>
                  <a:lnTo>
                    <a:pt x="149" y="64"/>
                  </a:lnTo>
                  <a:lnTo>
                    <a:pt x="129" y="57"/>
                  </a:lnTo>
                  <a:lnTo>
                    <a:pt x="106" y="54"/>
                  </a:lnTo>
                  <a:lnTo>
                    <a:pt x="59" y="54"/>
                  </a:lnTo>
                  <a:close/>
                  <a:moveTo>
                    <a:pt x="336" y="0"/>
                  </a:moveTo>
                  <a:lnTo>
                    <a:pt x="542" y="0"/>
                  </a:lnTo>
                  <a:lnTo>
                    <a:pt x="542" y="53"/>
                  </a:lnTo>
                  <a:lnTo>
                    <a:pt x="396" y="53"/>
                  </a:lnTo>
                  <a:lnTo>
                    <a:pt x="396" y="109"/>
                  </a:lnTo>
                  <a:lnTo>
                    <a:pt x="524" y="109"/>
                  </a:lnTo>
                  <a:lnTo>
                    <a:pt x="524" y="162"/>
                  </a:lnTo>
                  <a:lnTo>
                    <a:pt x="396" y="162"/>
                  </a:lnTo>
                  <a:lnTo>
                    <a:pt x="396" y="218"/>
                  </a:lnTo>
                  <a:lnTo>
                    <a:pt x="544" y="218"/>
                  </a:lnTo>
                  <a:lnTo>
                    <a:pt x="544" y="272"/>
                  </a:lnTo>
                  <a:lnTo>
                    <a:pt x="336" y="272"/>
                  </a:lnTo>
                  <a:lnTo>
                    <a:pt x="336" y="0"/>
                  </a:lnTo>
                  <a:close/>
                  <a:moveTo>
                    <a:pt x="0" y="0"/>
                  </a:moveTo>
                  <a:lnTo>
                    <a:pt x="106" y="0"/>
                  </a:lnTo>
                  <a:lnTo>
                    <a:pt x="136" y="3"/>
                  </a:lnTo>
                  <a:lnTo>
                    <a:pt x="165" y="10"/>
                  </a:lnTo>
                  <a:lnTo>
                    <a:pt x="189" y="22"/>
                  </a:lnTo>
                  <a:lnTo>
                    <a:pt x="210" y="38"/>
                  </a:lnTo>
                  <a:lnTo>
                    <a:pt x="226" y="58"/>
                  </a:lnTo>
                  <a:lnTo>
                    <a:pt x="240" y="81"/>
                  </a:lnTo>
                  <a:lnTo>
                    <a:pt x="247" y="10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47" y="164"/>
                  </a:lnTo>
                  <a:lnTo>
                    <a:pt x="240" y="190"/>
                  </a:lnTo>
                  <a:lnTo>
                    <a:pt x="226" y="212"/>
                  </a:lnTo>
                  <a:lnTo>
                    <a:pt x="210" y="233"/>
                  </a:lnTo>
                  <a:lnTo>
                    <a:pt x="189" y="249"/>
                  </a:lnTo>
                  <a:lnTo>
                    <a:pt x="165" y="261"/>
                  </a:lnTo>
                  <a:lnTo>
                    <a:pt x="136" y="269"/>
                  </a:lnTo>
                  <a:lnTo>
                    <a:pt x="10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1"/>
            <p:cNvSpPr>
              <a:spLocks/>
            </p:cNvSpPr>
            <p:nvPr userDrawn="1"/>
          </p:nvSpPr>
          <p:spPr bwMode="auto">
            <a:xfrm>
              <a:off x="468794" y="504000"/>
              <a:ext cx="266426" cy="267882"/>
            </a:xfrm>
            <a:custGeom>
              <a:avLst/>
              <a:gdLst>
                <a:gd name="T0" fmla="*/ 383 w 729"/>
                <a:gd name="T1" fmla="*/ 0 h 734"/>
                <a:gd name="T2" fmla="*/ 432 w 729"/>
                <a:gd name="T3" fmla="*/ 7 h 734"/>
                <a:gd name="T4" fmla="*/ 505 w 729"/>
                <a:gd name="T5" fmla="*/ 26 h 734"/>
                <a:gd name="T6" fmla="*/ 542 w 729"/>
                <a:gd name="T7" fmla="*/ 36 h 734"/>
                <a:gd name="T8" fmla="*/ 563 w 729"/>
                <a:gd name="T9" fmla="*/ 37 h 734"/>
                <a:gd name="T10" fmla="*/ 573 w 729"/>
                <a:gd name="T11" fmla="*/ 35 h 734"/>
                <a:gd name="T12" fmla="*/ 579 w 729"/>
                <a:gd name="T13" fmla="*/ 30 h 734"/>
                <a:gd name="T14" fmla="*/ 586 w 729"/>
                <a:gd name="T15" fmla="*/ 17 h 734"/>
                <a:gd name="T16" fmla="*/ 603 w 729"/>
                <a:gd name="T17" fmla="*/ 217 h 734"/>
                <a:gd name="T18" fmla="*/ 576 w 729"/>
                <a:gd name="T19" fmla="*/ 182 h 734"/>
                <a:gd name="T20" fmla="*/ 544 w 729"/>
                <a:gd name="T21" fmla="*/ 123 h 734"/>
                <a:gd name="T22" fmla="*/ 509 w 729"/>
                <a:gd name="T23" fmla="*/ 76 h 734"/>
                <a:gd name="T24" fmla="*/ 469 w 729"/>
                <a:gd name="T25" fmla="*/ 51 h 734"/>
                <a:gd name="T26" fmla="*/ 421 w 729"/>
                <a:gd name="T27" fmla="*/ 35 h 734"/>
                <a:gd name="T28" fmla="*/ 360 w 729"/>
                <a:gd name="T29" fmla="*/ 30 h 734"/>
                <a:gd name="T30" fmla="*/ 291 w 729"/>
                <a:gd name="T31" fmla="*/ 38 h 734"/>
                <a:gd name="T32" fmla="*/ 235 w 729"/>
                <a:gd name="T33" fmla="*/ 64 h 734"/>
                <a:gd name="T34" fmla="*/ 193 w 729"/>
                <a:gd name="T35" fmla="*/ 108 h 734"/>
                <a:gd name="T36" fmla="*/ 164 w 729"/>
                <a:gd name="T37" fmla="*/ 173 h 734"/>
                <a:gd name="T38" fmla="*/ 146 w 729"/>
                <a:gd name="T39" fmla="*/ 259 h 734"/>
                <a:gd name="T40" fmla="*/ 141 w 729"/>
                <a:gd name="T41" fmla="*/ 367 h 734"/>
                <a:gd name="T42" fmla="*/ 146 w 729"/>
                <a:gd name="T43" fmla="*/ 476 h 734"/>
                <a:gd name="T44" fmla="*/ 164 w 729"/>
                <a:gd name="T45" fmla="*/ 562 h 734"/>
                <a:gd name="T46" fmla="*/ 192 w 729"/>
                <a:gd name="T47" fmla="*/ 626 h 734"/>
                <a:gd name="T48" fmla="*/ 233 w 729"/>
                <a:gd name="T49" fmla="*/ 672 h 734"/>
                <a:gd name="T50" fmla="*/ 288 w 729"/>
                <a:gd name="T51" fmla="*/ 696 h 734"/>
                <a:gd name="T52" fmla="*/ 360 w 729"/>
                <a:gd name="T53" fmla="*/ 705 h 734"/>
                <a:gd name="T54" fmla="*/ 435 w 729"/>
                <a:gd name="T55" fmla="*/ 695 h 734"/>
                <a:gd name="T56" fmla="*/ 494 w 729"/>
                <a:gd name="T57" fmla="*/ 674 h 734"/>
                <a:gd name="T58" fmla="*/ 515 w 729"/>
                <a:gd name="T59" fmla="*/ 435 h 734"/>
                <a:gd name="T60" fmla="*/ 389 w 729"/>
                <a:gd name="T61" fmla="*/ 408 h 734"/>
                <a:gd name="T62" fmla="*/ 729 w 729"/>
                <a:gd name="T63" fmla="*/ 435 h 734"/>
                <a:gd name="T64" fmla="*/ 637 w 729"/>
                <a:gd name="T65" fmla="*/ 604 h 734"/>
                <a:gd name="T66" fmla="*/ 595 w 729"/>
                <a:gd name="T67" fmla="*/ 648 h 734"/>
                <a:gd name="T68" fmla="*/ 530 w 729"/>
                <a:gd name="T69" fmla="*/ 690 h 734"/>
                <a:gd name="T70" fmla="*/ 448 w 729"/>
                <a:gd name="T71" fmla="*/ 722 h 734"/>
                <a:gd name="T72" fmla="*/ 360 w 729"/>
                <a:gd name="T73" fmla="*/ 734 h 734"/>
                <a:gd name="T74" fmla="*/ 265 w 729"/>
                <a:gd name="T75" fmla="*/ 722 h 734"/>
                <a:gd name="T76" fmla="*/ 178 w 729"/>
                <a:gd name="T77" fmla="*/ 686 h 734"/>
                <a:gd name="T78" fmla="*/ 106 w 729"/>
                <a:gd name="T79" fmla="*/ 630 h 734"/>
                <a:gd name="T80" fmla="*/ 49 w 729"/>
                <a:gd name="T81" fmla="*/ 556 h 734"/>
                <a:gd name="T82" fmla="*/ 12 w 729"/>
                <a:gd name="T83" fmla="*/ 468 h 734"/>
                <a:gd name="T84" fmla="*/ 0 w 729"/>
                <a:gd name="T85" fmla="*/ 371 h 734"/>
                <a:gd name="T86" fmla="*/ 12 w 729"/>
                <a:gd name="T87" fmla="*/ 274 h 734"/>
                <a:gd name="T88" fmla="*/ 49 w 729"/>
                <a:gd name="T89" fmla="*/ 186 h 734"/>
                <a:gd name="T90" fmla="*/ 106 w 729"/>
                <a:gd name="T91" fmla="*/ 111 h 734"/>
                <a:gd name="T92" fmla="*/ 178 w 729"/>
                <a:gd name="T93" fmla="*/ 52 h 734"/>
                <a:gd name="T94" fmla="*/ 265 w 729"/>
                <a:gd name="T95" fmla="*/ 14 h 734"/>
                <a:gd name="T96" fmla="*/ 360 w 729"/>
                <a:gd name="T9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9" h="734">
                  <a:moveTo>
                    <a:pt x="360" y="0"/>
                  </a:moveTo>
                  <a:lnTo>
                    <a:pt x="383" y="0"/>
                  </a:lnTo>
                  <a:lnTo>
                    <a:pt x="406" y="4"/>
                  </a:lnTo>
                  <a:lnTo>
                    <a:pt x="432" y="7"/>
                  </a:lnTo>
                  <a:lnTo>
                    <a:pt x="483" y="20"/>
                  </a:lnTo>
                  <a:lnTo>
                    <a:pt x="505" y="26"/>
                  </a:lnTo>
                  <a:lnTo>
                    <a:pt x="525" y="32"/>
                  </a:lnTo>
                  <a:lnTo>
                    <a:pt x="542" y="36"/>
                  </a:lnTo>
                  <a:lnTo>
                    <a:pt x="555" y="37"/>
                  </a:lnTo>
                  <a:lnTo>
                    <a:pt x="563" y="37"/>
                  </a:lnTo>
                  <a:lnTo>
                    <a:pt x="568" y="37"/>
                  </a:lnTo>
                  <a:lnTo>
                    <a:pt x="573" y="35"/>
                  </a:lnTo>
                  <a:lnTo>
                    <a:pt x="575" y="33"/>
                  </a:lnTo>
                  <a:lnTo>
                    <a:pt x="579" y="30"/>
                  </a:lnTo>
                  <a:lnTo>
                    <a:pt x="582" y="25"/>
                  </a:lnTo>
                  <a:lnTo>
                    <a:pt x="586" y="17"/>
                  </a:lnTo>
                  <a:lnTo>
                    <a:pt x="603" y="17"/>
                  </a:lnTo>
                  <a:lnTo>
                    <a:pt x="603" y="217"/>
                  </a:lnTo>
                  <a:lnTo>
                    <a:pt x="589" y="217"/>
                  </a:lnTo>
                  <a:lnTo>
                    <a:pt x="576" y="182"/>
                  </a:lnTo>
                  <a:lnTo>
                    <a:pt x="562" y="152"/>
                  </a:lnTo>
                  <a:lnTo>
                    <a:pt x="544" y="123"/>
                  </a:lnTo>
                  <a:lnTo>
                    <a:pt x="526" y="99"/>
                  </a:lnTo>
                  <a:lnTo>
                    <a:pt x="509" y="76"/>
                  </a:lnTo>
                  <a:lnTo>
                    <a:pt x="489" y="62"/>
                  </a:lnTo>
                  <a:lnTo>
                    <a:pt x="469" y="51"/>
                  </a:lnTo>
                  <a:lnTo>
                    <a:pt x="447" y="42"/>
                  </a:lnTo>
                  <a:lnTo>
                    <a:pt x="421" y="35"/>
                  </a:lnTo>
                  <a:lnTo>
                    <a:pt x="393" y="31"/>
                  </a:lnTo>
                  <a:lnTo>
                    <a:pt x="360" y="30"/>
                  </a:lnTo>
                  <a:lnTo>
                    <a:pt x="324" y="32"/>
                  </a:lnTo>
                  <a:lnTo>
                    <a:pt x="291" y="38"/>
                  </a:lnTo>
                  <a:lnTo>
                    <a:pt x="261" y="49"/>
                  </a:lnTo>
                  <a:lnTo>
                    <a:pt x="235" y="64"/>
                  </a:lnTo>
                  <a:lnTo>
                    <a:pt x="212" y="84"/>
                  </a:lnTo>
                  <a:lnTo>
                    <a:pt x="193" y="108"/>
                  </a:lnTo>
                  <a:lnTo>
                    <a:pt x="177" y="138"/>
                  </a:lnTo>
                  <a:lnTo>
                    <a:pt x="164" y="173"/>
                  </a:lnTo>
                  <a:lnTo>
                    <a:pt x="154" y="213"/>
                  </a:lnTo>
                  <a:lnTo>
                    <a:pt x="146" y="259"/>
                  </a:lnTo>
                  <a:lnTo>
                    <a:pt x="143" y="309"/>
                  </a:lnTo>
                  <a:lnTo>
                    <a:pt x="141" y="367"/>
                  </a:lnTo>
                  <a:lnTo>
                    <a:pt x="143" y="425"/>
                  </a:lnTo>
                  <a:lnTo>
                    <a:pt x="146" y="476"/>
                  </a:lnTo>
                  <a:lnTo>
                    <a:pt x="154" y="521"/>
                  </a:lnTo>
                  <a:lnTo>
                    <a:pt x="164" y="562"/>
                  </a:lnTo>
                  <a:lnTo>
                    <a:pt x="176" y="596"/>
                  </a:lnTo>
                  <a:lnTo>
                    <a:pt x="192" y="626"/>
                  </a:lnTo>
                  <a:lnTo>
                    <a:pt x="210" y="651"/>
                  </a:lnTo>
                  <a:lnTo>
                    <a:pt x="233" y="672"/>
                  </a:lnTo>
                  <a:lnTo>
                    <a:pt x="258" y="686"/>
                  </a:lnTo>
                  <a:lnTo>
                    <a:pt x="288" y="696"/>
                  </a:lnTo>
                  <a:lnTo>
                    <a:pt x="321" y="702"/>
                  </a:lnTo>
                  <a:lnTo>
                    <a:pt x="360" y="705"/>
                  </a:lnTo>
                  <a:lnTo>
                    <a:pt x="399" y="702"/>
                  </a:lnTo>
                  <a:lnTo>
                    <a:pt x="435" y="695"/>
                  </a:lnTo>
                  <a:lnTo>
                    <a:pt x="467" y="685"/>
                  </a:lnTo>
                  <a:lnTo>
                    <a:pt x="494" y="674"/>
                  </a:lnTo>
                  <a:lnTo>
                    <a:pt x="515" y="663"/>
                  </a:lnTo>
                  <a:lnTo>
                    <a:pt x="515" y="435"/>
                  </a:lnTo>
                  <a:lnTo>
                    <a:pt x="389" y="435"/>
                  </a:lnTo>
                  <a:lnTo>
                    <a:pt x="389" y="408"/>
                  </a:lnTo>
                  <a:lnTo>
                    <a:pt x="729" y="408"/>
                  </a:lnTo>
                  <a:lnTo>
                    <a:pt x="729" y="435"/>
                  </a:lnTo>
                  <a:lnTo>
                    <a:pt x="637" y="435"/>
                  </a:lnTo>
                  <a:lnTo>
                    <a:pt x="637" y="604"/>
                  </a:lnTo>
                  <a:lnTo>
                    <a:pt x="619" y="626"/>
                  </a:lnTo>
                  <a:lnTo>
                    <a:pt x="595" y="648"/>
                  </a:lnTo>
                  <a:lnTo>
                    <a:pt x="564" y="670"/>
                  </a:lnTo>
                  <a:lnTo>
                    <a:pt x="530" y="690"/>
                  </a:lnTo>
                  <a:lnTo>
                    <a:pt x="490" y="709"/>
                  </a:lnTo>
                  <a:lnTo>
                    <a:pt x="448" y="722"/>
                  </a:lnTo>
                  <a:lnTo>
                    <a:pt x="404" y="732"/>
                  </a:lnTo>
                  <a:lnTo>
                    <a:pt x="360" y="734"/>
                  </a:lnTo>
                  <a:lnTo>
                    <a:pt x="310" y="732"/>
                  </a:lnTo>
                  <a:lnTo>
                    <a:pt x="265" y="722"/>
                  </a:lnTo>
                  <a:lnTo>
                    <a:pt x="220" y="707"/>
                  </a:lnTo>
                  <a:lnTo>
                    <a:pt x="178" y="686"/>
                  </a:lnTo>
                  <a:lnTo>
                    <a:pt x="140" y="660"/>
                  </a:lnTo>
                  <a:lnTo>
                    <a:pt x="106" y="630"/>
                  </a:lnTo>
                  <a:lnTo>
                    <a:pt x="75" y="595"/>
                  </a:lnTo>
                  <a:lnTo>
                    <a:pt x="49" y="556"/>
                  </a:lnTo>
                  <a:lnTo>
                    <a:pt x="28" y="514"/>
                  </a:lnTo>
                  <a:lnTo>
                    <a:pt x="12" y="468"/>
                  </a:lnTo>
                  <a:lnTo>
                    <a:pt x="3" y="420"/>
                  </a:lnTo>
                  <a:lnTo>
                    <a:pt x="0" y="371"/>
                  </a:lnTo>
                  <a:lnTo>
                    <a:pt x="3" y="322"/>
                  </a:lnTo>
                  <a:lnTo>
                    <a:pt x="12" y="274"/>
                  </a:lnTo>
                  <a:lnTo>
                    <a:pt x="28" y="228"/>
                  </a:lnTo>
                  <a:lnTo>
                    <a:pt x="49" y="186"/>
                  </a:lnTo>
                  <a:lnTo>
                    <a:pt x="75" y="147"/>
                  </a:lnTo>
                  <a:lnTo>
                    <a:pt x="106" y="111"/>
                  </a:lnTo>
                  <a:lnTo>
                    <a:pt x="140" y="79"/>
                  </a:lnTo>
                  <a:lnTo>
                    <a:pt x="178" y="52"/>
                  </a:lnTo>
                  <a:lnTo>
                    <a:pt x="220" y="30"/>
                  </a:lnTo>
                  <a:lnTo>
                    <a:pt x="265" y="14"/>
                  </a:lnTo>
                  <a:lnTo>
                    <a:pt x="310" y="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446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71738" y="1995488"/>
            <a:ext cx="1000644" cy="344128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73784" y="2391488"/>
            <a:ext cx="796551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1.1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52785" y="266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1.2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32000" y="3075488"/>
            <a:ext cx="1080000" cy="344128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156893" y="3471488"/>
            <a:ext cx="830213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2.1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22000" y="374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2.2</a:t>
            </a:r>
          </a:p>
        </p:txBody>
      </p:sp>
    </p:spTree>
    <p:extLst>
      <p:ext uri="{BB962C8B-B14F-4D97-AF65-F5344CB8AC3E}">
        <p14:creationId xmlns:p14="http://schemas.microsoft.com/office/powerpoint/2010/main" val="4201823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24003" y="1995488"/>
            <a:ext cx="1000644" cy="344128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726049" y="2391488"/>
            <a:ext cx="796551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1.1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32000" y="1995488"/>
            <a:ext cx="1080000" cy="344128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156893" y="2391488"/>
            <a:ext cx="830213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2.1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05050" y="266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1.2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22000" y="266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2.2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480000" y="1996916"/>
            <a:ext cx="1080000" cy="344128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20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04893" y="2392916"/>
            <a:ext cx="830213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3.1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570000" y="266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3.2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705050" y="2931488"/>
            <a:ext cx="83855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1.3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122000" y="293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2.3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70000" y="293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3.3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99440" y="3201488"/>
            <a:ext cx="849770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1.4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122000" y="320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2.4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570000" y="320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3.4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704249" y="3471488"/>
            <a:ext cx="840152" cy="236406"/>
          </a:xfrm>
          <a:solidFill>
            <a:schemeClr val="accent2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1.5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122000" y="3471488"/>
            <a:ext cx="900000" cy="236406"/>
          </a:xfrm>
          <a:solidFill>
            <a:srgbClr val="B78C1F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2.5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70000" y="3472916"/>
            <a:ext cx="900000" cy="236406"/>
          </a:xfrm>
          <a:solidFill>
            <a:srgbClr val="93B0A3"/>
          </a:solidFill>
        </p:spPr>
        <p:txBody>
          <a:bodyPr wrap="none" lIns="54000" tIns="18000" rIns="54000" bIns="18000">
            <a:spAutoFit/>
          </a:bodyPr>
          <a:lstStyle>
            <a:lvl1pPr algn="ctr">
              <a:defRPr lang="en-US" sz="1300" kern="1200" baseline="0" noProof="0" dirty="0" smtClean="0">
                <a:solidFill>
                  <a:schemeClr val="bg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Topic 3.5</a:t>
            </a:r>
          </a:p>
        </p:txBody>
      </p:sp>
    </p:spTree>
    <p:extLst>
      <p:ext uri="{BB962C8B-B14F-4D97-AF65-F5344CB8AC3E}">
        <p14:creationId xmlns:p14="http://schemas.microsoft.com/office/powerpoint/2010/main" val="618110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hteck 4"/>
          <p:cNvSpPr/>
          <p:nvPr userDrawn="1"/>
        </p:nvSpPr>
        <p:spPr>
          <a:xfrm>
            <a:off x="4392000" y="1566000"/>
            <a:ext cx="360000" cy="36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sz="100" noProof="0"/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2000" y="900000"/>
            <a:ext cx="7560000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800" kern="1200" cap="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7560000" cy="2700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>
              <a:spcBef>
                <a:spcPts val="0"/>
              </a:spcBef>
              <a:spcAft>
                <a:spcPts val="2000"/>
              </a:spcAft>
              <a:defRPr sz="1600"/>
            </a:lvl1pPr>
          </a:lstStyle>
          <a:p>
            <a:pPr lvl="0"/>
            <a:r>
              <a:rPr lang="en-US" noProof="0"/>
              <a:t>Click here to insert topics</a:t>
            </a:r>
          </a:p>
        </p:txBody>
      </p:sp>
    </p:spTree>
    <p:extLst>
      <p:ext uri="{BB962C8B-B14F-4D97-AF65-F5344CB8AC3E}">
        <p14:creationId xmlns:p14="http://schemas.microsoft.com/office/powerpoint/2010/main" val="440152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386220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499"/>
          </a:xfrm>
          <a:solidFill>
            <a:schemeClr val="bg1">
              <a:lumMod val="75000"/>
            </a:schemeClr>
          </a:solidFill>
        </p:spPr>
        <p:txBody>
          <a:bodyPr tIns="720000" bIns="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35383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499"/>
          </a:xfrm>
          <a:solidFill>
            <a:schemeClr val="bg1">
              <a:lumMod val="75000"/>
            </a:schemeClr>
          </a:solidFill>
        </p:spPr>
        <p:txBody>
          <a:bodyPr tIns="720000" bIns="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2212046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499"/>
          </a:xfrm>
          <a:solidFill>
            <a:schemeClr val="bg1">
              <a:lumMod val="95000"/>
            </a:schemeClr>
          </a:solidFill>
        </p:spPr>
        <p:txBody>
          <a:bodyPr tIns="720000" bIns="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/>
            </a:lvl1pPr>
          </a:lstStyle>
          <a:p>
            <a:r>
              <a:rPr lang="en-US" noProof="0" dirty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1151381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 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327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/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756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53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 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459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Two-line header</a:t>
            </a:r>
            <a:br>
              <a:rPr lang="en-US" noProof="0" dirty="0"/>
            </a:br>
            <a:r>
              <a:rPr lang="en-US" noProof="0" dirty="0"/>
              <a:t>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756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509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6264000" y="0"/>
            <a:ext cx="2880000" cy="5143499"/>
          </a:xfrm>
          <a:solidFill>
            <a:schemeClr val="bg1">
              <a:lumMod val="95000"/>
            </a:schemeClr>
          </a:solidFill>
        </p:spPr>
        <p:txBody>
          <a:bodyPr bIns="72000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5076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5076000" cy="270033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532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6264000" y="0"/>
            <a:ext cx="2880000" cy="5143499"/>
          </a:xfrm>
          <a:solidFill>
            <a:schemeClr val="bg1">
              <a:lumMod val="95000"/>
            </a:schemeClr>
          </a:solidFill>
        </p:spPr>
        <p:txBody>
          <a:bodyPr bIns="72000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5076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5076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612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288" y="0"/>
            <a:ext cx="417671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378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1980000"/>
            <a:ext cx="3780000" cy="2700337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364000" y="1980000"/>
            <a:ext cx="3384000" cy="270033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507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288" y="0"/>
            <a:ext cx="417671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378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378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364000" y="2376000"/>
            <a:ext cx="3384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902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header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3975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 (Gotham Bold 28 pt)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792000" y="198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00" y="324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572389" y="198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idx="19" hasCustomPrompt="1"/>
          </p:nvPr>
        </p:nvSpPr>
        <p:spPr>
          <a:xfrm>
            <a:off x="4572389" y="3240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content</a:t>
            </a:r>
          </a:p>
        </p:txBody>
      </p:sp>
      <p:sp>
        <p:nvSpPr>
          <p:cNvPr id="22" name="Textplatzhalter 31"/>
          <p:cNvSpPr>
            <a:spLocks noGrp="1"/>
          </p:cNvSpPr>
          <p:nvPr>
            <p:ph type="body" sz="quarter" idx="35" hasCustomPrompt="1"/>
          </p:nvPr>
        </p:nvSpPr>
        <p:spPr>
          <a:xfrm>
            <a:off x="1782763" y="1980000"/>
            <a:ext cx="2393950" cy="1008062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3" name="Textplatzhalter 31"/>
          <p:cNvSpPr>
            <a:spLocks noGrp="1"/>
          </p:cNvSpPr>
          <p:nvPr>
            <p:ph type="body" sz="quarter" idx="36" hasCustomPrompt="1"/>
          </p:nvPr>
        </p:nvSpPr>
        <p:spPr>
          <a:xfrm>
            <a:off x="1782763" y="324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4" name="Textplatzhalter 31"/>
          <p:cNvSpPr>
            <a:spLocks noGrp="1"/>
          </p:cNvSpPr>
          <p:nvPr>
            <p:ph type="body" sz="quarter" idx="37" hasCustomPrompt="1"/>
          </p:nvPr>
        </p:nvSpPr>
        <p:spPr>
          <a:xfrm>
            <a:off x="5562000" y="198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25" name="Textplatzhalt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562000" y="3240000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97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499"/>
          </a:xfrm>
          <a:solidFill>
            <a:schemeClr val="bg1">
              <a:lumMod val="95000"/>
            </a:schemeClr>
          </a:solidFill>
        </p:spPr>
        <p:txBody>
          <a:bodyPr tIns="720000" bIns="0" anchor="ctr">
            <a:noAutofit/>
          </a:bodyPr>
          <a:lstStyle>
            <a:lvl1pPr marL="0" indent="0" algn="ctr">
              <a:buNone/>
              <a:defRPr sz="1000" baseline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to insert content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/>
            </a:lvl1pPr>
          </a:lstStyle>
          <a:p>
            <a:r>
              <a:rPr lang="en-US" noProof="0" dirty="0"/>
              <a:t>Chapter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830352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wo-line header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 28 pt)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 dirty="0"/>
              <a:t> 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792000" y="237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00" y="363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572389" y="237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idx="19" hasCustomPrompt="1"/>
          </p:nvPr>
        </p:nvSpPr>
        <p:spPr>
          <a:xfrm>
            <a:off x="4572389" y="3636000"/>
            <a:ext cx="792000" cy="1008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</a:t>
            </a:r>
            <a:br>
              <a:rPr lang="en-US" noProof="0"/>
            </a:br>
            <a:r>
              <a:rPr lang="en-US" noProof="0"/>
              <a:t>to insert picture</a:t>
            </a:r>
          </a:p>
        </p:txBody>
      </p:sp>
      <p:sp>
        <p:nvSpPr>
          <p:cNvPr id="14" name="Textplatzhalter 31"/>
          <p:cNvSpPr>
            <a:spLocks noGrp="1"/>
          </p:cNvSpPr>
          <p:nvPr>
            <p:ph type="body" sz="quarter" idx="35" hasCustomPrompt="1"/>
          </p:nvPr>
        </p:nvSpPr>
        <p:spPr>
          <a:xfrm>
            <a:off x="1782763" y="2375938"/>
            <a:ext cx="2393950" cy="1008062"/>
          </a:xfrm>
        </p:spPr>
        <p:txBody>
          <a:bodyPr anchor="b"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5" name="Textplatzhalter 31"/>
          <p:cNvSpPr>
            <a:spLocks noGrp="1"/>
          </p:cNvSpPr>
          <p:nvPr>
            <p:ph type="body" sz="quarter" idx="36" hasCustomPrompt="1"/>
          </p:nvPr>
        </p:nvSpPr>
        <p:spPr>
          <a:xfrm>
            <a:off x="1782763" y="363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6" name="Textplatzhalter 31"/>
          <p:cNvSpPr>
            <a:spLocks noGrp="1"/>
          </p:cNvSpPr>
          <p:nvPr>
            <p:ph type="body" sz="quarter" idx="37" hasCustomPrompt="1"/>
          </p:nvPr>
        </p:nvSpPr>
        <p:spPr>
          <a:xfrm>
            <a:off x="5562000" y="237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17" name="Textplatzhalt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562000" y="3635938"/>
            <a:ext cx="2393950" cy="100806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1"/>
              <a:t>Click here to edit text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6089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16437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000" y="4804238"/>
            <a:ext cx="6768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9548" y="4804238"/>
            <a:ext cx="396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7" name="Bildplatzhalt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21826"/>
          <a:stretch>
            <a:fillRect/>
          </a:stretch>
        </p:blipFill>
        <p:spPr>
          <a:xfrm>
            <a:off x="0" y="266"/>
            <a:ext cx="9144000" cy="5143234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95288" y="4825127"/>
            <a:ext cx="4176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noProof="0" dirty="0">
                <a:cs typeface="Gotham Bold" pitchFamily="50" charset="0"/>
              </a:rPr>
              <a:t>Photo credits: Getty Images Plus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1999" y="2088000"/>
            <a:ext cx="7560000" cy="397545"/>
          </a:xfrm>
        </p:spPr>
        <p:txBody>
          <a:bodyPr wrap="square" anchor="ctr" anchorCtr="0">
            <a:spAutoFit/>
          </a:bodyPr>
          <a:lstStyle>
            <a:lvl1pPr>
              <a:defRPr sz="3000"/>
            </a:lvl1pPr>
          </a:lstStyle>
          <a:p>
            <a:r>
              <a:rPr lang="en-US" noProof="0" dirty="0"/>
              <a:t>End (Gotham Bold 30 pt)</a:t>
            </a:r>
          </a:p>
        </p:txBody>
      </p:sp>
    </p:spTree>
    <p:extLst>
      <p:ext uri="{BB962C8B-B14F-4D97-AF65-F5344CB8AC3E}">
        <p14:creationId xmlns:p14="http://schemas.microsoft.com/office/powerpoint/2010/main" val="323938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5329" y="2301479"/>
            <a:ext cx="8033147" cy="2160984"/>
          </a:xfrm>
        </p:spPr>
        <p:txBody>
          <a:bodyPr anchor="t"/>
          <a:lstStyle>
            <a:lvl1pPr algn="l">
              <a:lnSpc>
                <a:spcPct val="100000"/>
              </a:lnSpc>
              <a:defRPr sz="21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5805" y="1843088"/>
            <a:ext cx="8035529" cy="45839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666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6519" y="1626394"/>
            <a:ext cx="8028385" cy="3024188"/>
          </a:xfrm>
        </p:spPr>
        <p:txBody>
          <a:bodyPr rIns="0"/>
          <a:lstStyle>
            <a:lvl1pPr>
              <a:defRPr b="1" cap="all" baseline="0"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Press Library Collection Proposal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541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F1A19-CAF9-4F27-8542-F785B768E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15" y="-1"/>
            <a:ext cx="2200101" cy="517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701FC-19E8-4CFA-94AE-A2B95C84E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752" y="900000"/>
            <a:ext cx="6300700" cy="48361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Headline (Gotham Bold 28 </a:t>
            </a:r>
            <a:r>
              <a:rPr lang="en-US" noProof="0" dirty="0" err="1"/>
              <a:t>pt</a:t>
            </a:r>
            <a:r>
              <a:rPr lang="en-US" noProof="0" dirty="0"/>
              <a:t>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E3AB8-A968-4CEB-B626-A05A6AAD5D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14CE-7338-4BB9-A401-C07286DA7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938D3A0-EB73-4035-AEE3-3EDC5F696E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39752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8DEAAF4-7FB8-497B-AAEE-CA15AAB820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39752" y="1980000"/>
            <a:ext cx="6012248" cy="2700337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915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F1A19-CAF9-4F27-8542-F785B768E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15" y="-1"/>
            <a:ext cx="2200101" cy="517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701FC-19E8-4CFA-94AE-A2B95C84E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752" y="900000"/>
            <a:ext cx="6012248" cy="83195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Two-line header</a:t>
            </a:r>
            <a:br>
              <a:rPr lang="en-US" noProof="0" dirty="0"/>
            </a:br>
            <a:r>
              <a:rPr lang="en-US" noProof="0" dirty="0"/>
              <a:t>(Gotham Bold 28 </a:t>
            </a:r>
            <a:r>
              <a:rPr lang="en-US" noProof="0" dirty="0" err="1"/>
              <a:t>pt</a:t>
            </a:r>
            <a:r>
              <a:rPr lang="en-US" noProof="0" dirty="0"/>
              <a:t>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E3AB8-A968-4CEB-B626-A05A6AAD5D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14CE-7338-4BB9-A401-C07286DA7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50CE333-1E0B-4E08-A51D-F9BE73360D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39752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3D37544-178C-4ADF-B099-0CD9CA4014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39752" y="2376000"/>
            <a:ext cx="6012248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229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6000" y="2070001"/>
            <a:ext cx="8352713" cy="461665"/>
          </a:xfrm>
        </p:spPr>
        <p:txBody>
          <a:bodyPr anchor="ctr"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1070" name="Gruppieren 1069"/>
          <p:cNvGrpSpPr/>
          <p:nvPr userDrawn="1"/>
        </p:nvGrpSpPr>
        <p:grpSpPr>
          <a:xfrm>
            <a:off x="396000" y="266"/>
            <a:ext cx="396000" cy="899735"/>
            <a:chOff x="396000" y="265"/>
            <a:chExt cx="396000" cy="899735"/>
          </a:xfrm>
        </p:grpSpPr>
        <p:sp>
          <p:nvSpPr>
            <p:cNvPr id="1065" name="Rectangle 68"/>
            <p:cNvSpPr>
              <a:spLocks noChangeAspect="1" noChangeArrowheads="1"/>
            </p:cNvSpPr>
            <p:nvPr userDrawn="1"/>
          </p:nvSpPr>
          <p:spPr bwMode="auto">
            <a:xfrm>
              <a:off x="396000" y="265"/>
              <a:ext cx="396000" cy="89973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66" name="Rectangle 69"/>
            <p:cNvSpPr>
              <a:spLocks noChangeArrowheads="1"/>
            </p:cNvSpPr>
            <p:nvPr userDrawn="1"/>
          </p:nvSpPr>
          <p:spPr bwMode="auto">
            <a:xfrm>
              <a:off x="495000" y="394809"/>
              <a:ext cx="198000" cy="1892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67" name="Freeform 70"/>
            <p:cNvSpPr>
              <a:spLocks noEditPoints="1"/>
            </p:cNvSpPr>
            <p:nvPr userDrawn="1"/>
          </p:nvSpPr>
          <p:spPr bwMode="auto">
            <a:xfrm>
              <a:off x="496456" y="207000"/>
              <a:ext cx="198000" cy="99000"/>
            </a:xfrm>
            <a:custGeom>
              <a:avLst/>
              <a:gdLst>
                <a:gd name="T0" fmla="*/ 59 w 544"/>
                <a:gd name="T1" fmla="*/ 54 h 272"/>
                <a:gd name="T2" fmla="*/ 59 w 544"/>
                <a:gd name="T3" fmla="*/ 218 h 272"/>
                <a:gd name="T4" fmla="*/ 106 w 544"/>
                <a:gd name="T5" fmla="*/ 218 h 272"/>
                <a:gd name="T6" fmla="*/ 129 w 544"/>
                <a:gd name="T7" fmla="*/ 216 h 272"/>
                <a:gd name="T8" fmla="*/ 149 w 544"/>
                <a:gd name="T9" fmla="*/ 207 h 272"/>
                <a:gd name="T10" fmla="*/ 165 w 544"/>
                <a:gd name="T11" fmla="*/ 195 h 272"/>
                <a:gd name="T12" fmla="*/ 177 w 544"/>
                <a:gd name="T13" fmla="*/ 179 h 272"/>
                <a:gd name="T14" fmla="*/ 184 w 544"/>
                <a:gd name="T15" fmla="*/ 159 h 272"/>
                <a:gd name="T16" fmla="*/ 187 w 544"/>
                <a:gd name="T17" fmla="*/ 137 h 272"/>
                <a:gd name="T18" fmla="*/ 187 w 544"/>
                <a:gd name="T19" fmla="*/ 136 h 272"/>
                <a:gd name="T20" fmla="*/ 184 w 544"/>
                <a:gd name="T21" fmla="*/ 113 h 272"/>
                <a:gd name="T22" fmla="*/ 177 w 544"/>
                <a:gd name="T23" fmla="*/ 93 h 272"/>
                <a:gd name="T24" fmla="*/ 165 w 544"/>
                <a:gd name="T25" fmla="*/ 77 h 272"/>
                <a:gd name="T26" fmla="*/ 149 w 544"/>
                <a:gd name="T27" fmla="*/ 64 h 272"/>
                <a:gd name="T28" fmla="*/ 129 w 544"/>
                <a:gd name="T29" fmla="*/ 57 h 272"/>
                <a:gd name="T30" fmla="*/ 106 w 544"/>
                <a:gd name="T31" fmla="*/ 54 h 272"/>
                <a:gd name="T32" fmla="*/ 59 w 544"/>
                <a:gd name="T33" fmla="*/ 54 h 272"/>
                <a:gd name="T34" fmla="*/ 336 w 544"/>
                <a:gd name="T35" fmla="*/ 0 h 272"/>
                <a:gd name="T36" fmla="*/ 542 w 544"/>
                <a:gd name="T37" fmla="*/ 0 h 272"/>
                <a:gd name="T38" fmla="*/ 542 w 544"/>
                <a:gd name="T39" fmla="*/ 53 h 272"/>
                <a:gd name="T40" fmla="*/ 396 w 544"/>
                <a:gd name="T41" fmla="*/ 53 h 272"/>
                <a:gd name="T42" fmla="*/ 396 w 544"/>
                <a:gd name="T43" fmla="*/ 109 h 272"/>
                <a:gd name="T44" fmla="*/ 524 w 544"/>
                <a:gd name="T45" fmla="*/ 109 h 272"/>
                <a:gd name="T46" fmla="*/ 524 w 544"/>
                <a:gd name="T47" fmla="*/ 162 h 272"/>
                <a:gd name="T48" fmla="*/ 396 w 544"/>
                <a:gd name="T49" fmla="*/ 162 h 272"/>
                <a:gd name="T50" fmla="*/ 396 w 544"/>
                <a:gd name="T51" fmla="*/ 218 h 272"/>
                <a:gd name="T52" fmla="*/ 544 w 544"/>
                <a:gd name="T53" fmla="*/ 218 h 272"/>
                <a:gd name="T54" fmla="*/ 544 w 544"/>
                <a:gd name="T55" fmla="*/ 272 h 272"/>
                <a:gd name="T56" fmla="*/ 336 w 544"/>
                <a:gd name="T57" fmla="*/ 272 h 272"/>
                <a:gd name="T58" fmla="*/ 336 w 544"/>
                <a:gd name="T59" fmla="*/ 0 h 272"/>
                <a:gd name="T60" fmla="*/ 0 w 544"/>
                <a:gd name="T61" fmla="*/ 0 h 272"/>
                <a:gd name="T62" fmla="*/ 106 w 544"/>
                <a:gd name="T63" fmla="*/ 0 h 272"/>
                <a:gd name="T64" fmla="*/ 136 w 544"/>
                <a:gd name="T65" fmla="*/ 3 h 272"/>
                <a:gd name="T66" fmla="*/ 165 w 544"/>
                <a:gd name="T67" fmla="*/ 10 h 272"/>
                <a:gd name="T68" fmla="*/ 189 w 544"/>
                <a:gd name="T69" fmla="*/ 22 h 272"/>
                <a:gd name="T70" fmla="*/ 210 w 544"/>
                <a:gd name="T71" fmla="*/ 38 h 272"/>
                <a:gd name="T72" fmla="*/ 226 w 544"/>
                <a:gd name="T73" fmla="*/ 58 h 272"/>
                <a:gd name="T74" fmla="*/ 240 w 544"/>
                <a:gd name="T75" fmla="*/ 81 h 272"/>
                <a:gd name="T76" fmla="*/ 247 w 544"/>
                <a:gd name="T77" fmla="*/ 107 h 272"/>
                <a:gd name="T78" fmla="*/ 250 w 544"/>
                <a:gd name="T79" fmla="*/ 136 h 272"/>
                <a:gd name="T80" fmla="*/ 250 w 544"/>
                <a:gd name="T81" fmla="*/ 136 h 272"/>
                <a:gd name="T82" fmla="*/ 247 w 544"/>
                <a:gd name="T83" fmla="*/ 164 h 272"/>
                <a:gd name="T84" fmla="*/ 240 w 544"/>
                <a:gd name="T85" fmla="*/ 190 h 272"/>
                <a:gd name="T86" fmla="*/ 226 w 544"/>
                <a:gd name="T87" fmla="*/ 212 h 272"/>
                <a:gd name="T88" fmla="*/ 210 w 544"/>
                <a:gd name="T89" fmla="*/ 233 h 272"/>
                <a:gd name="T90" fmla="*/ 189 w 544"/>
                <a:gd name="T91" fmla="*/ 249 h 272"/>
                <a:gd name="T92" fmla="*/ 165 w 544"/>
                <a:gd name="T93" fmla="*/ 261 h 272"/>
                <a:gd name="T94" fmla="*/ 136 w 544"/>
                <a:gd name="T95" fmla="*/ 269 h 272"/>
                <a:gd name="T96" fmla="*/ 106 w 544"/>
                <a:gd name="T97" fmla="*/ 272 h 272"/>
                <a:gd name="T98" fmla="*/ 0 w 544"/>
                <a:gd name="T99" fmla="*/ 272 h 272"/>
                <a:gd name="T100" fmla="*/ 0 w 544"/>
                <a:gd name="T10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272">
                  <a:moveTo>
                    <a:pt x="59" y="54"/>
                  </a:moveTo>
                  <a:lnTo>
                    <a:pt x="59" y="218"/>
                  </a:lnTo>
                  <a:lnTo>
                    <a:pt x="106" y="218"/>
                  </a:lnTo>
                  <a:lnTo>
                    <a:pt x="129" y="216"/>
                  </a:lnTo>
                  <a:lnTo>
                    <a:pt x="149" y="207"/>
                  </a:lnTo>
                  <a:lnTo>
                    <a:pt x="165" y="195"/>
                  </a:lnTo>
                  <a:lnTo>
                    <a:pt x="177" y="179"/>
                  </a:lnTo>
                  <a:lnTo>
                    <a:pt x="184" y="159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4" y="113"/>
                  </a:lnTo>
                  <a:lnTo>
                    <a:pt x="177" y="93"/>
                  </a:lnTo>
                  <a:lnTo>
                    <a:pt x="165" y="77"/>
                  </a:lnTo>
                  <a:lnTo>
                    <a:pt x="149" y="64"/>
                  </a:lnTo>
                  <a:lnTo>
                    <a:pt x="129" y="57"/>
                  </a:lnTo>
                  <a:lnTo>
                    <a:pt x="106" y="54"/>
                  </a:lnTo>
                  <a:lnTo>
                    <a:pt x="59" y="54"/>
                  </a:lnTo>
                  <a:close/>
                  <a:moveTo>
                    <a:pt x="336" y="0"/>
                  </a:moveTo>
                  <a:lnTo>
                    <a:pt x="542" y="0"/>
                  </a:lnTo>
                  <a:lnTo>
                    <a:pt x="542" y="53"/>
                  </a:lnTo>
                  <a:lnTo>
                    <a:pt x="396" y="53"/>
                  </a:lnTo>
                  <a:lnTo>
                    <a:pt x="396" y="109"/>
                  </a:lnTo>
                  <a:lnTo>
                    <a:pt x="524" y="109"/>
                  </a:lnTo>
                  <a:lnTo>
                    <a:pt x="524" y="162"/>
                  </a:lnTo>
                  <a:lnTo>
                    <a:pt x="396" y="162"/>
                  </a:lnTo>
                  <a:lnTo>
                    <a:pt x="396" y="218"/>
                  </a:lnTo>
                  <a:lnTo>
                    <a:pt x="544" y="218"/>
                  </a:lnTo>
                  <a:lnTo>
                    <a:pt x="544" y="272"/>
                  </a:lnTo>
                  <a:lnTo>
                    <a:pt x="336" y="272"/>
                  </a:lnTo>
                  <a:lnTo>
                    <a:pt x="336" y="0"/>
                  </a:lnTo>
                  <a:close/>
                  <a:moveTo>
                    <a:pt x="0" y="0"/>
                  </a:moveTo>
                  <a:lnTo>
                    <a:pt x="106" y="0"/>
                  </a:lnTo>
                  <a:lnTo>
                    <a:pt x="136" y="3"/>
                  </a:lnTo>
                  <a:lnTo>
                    <a:pt x="165" y="10"/>
                  </a:lnTo>
                  <a:lnTo>
                    <a:pt x="189" y="22"/>
                  </a:lnTo>
                  <a:lnTo>
                    <a:pt x="210" y="38"/>
                  </a:lnTo>
                  <a:lnTo>
                    <a:pt x="226" y="58"/>
                  </a:lnTo>
                  <a:lnTo>
                    <a:pt x="240" y="81"/>
                  </a:lnTo>
                  <a:lnTo>
                    <a:pt x="247" y="10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47" y="164"/>
                  </a:lnTo>
                  <a:lnTo>
                    <a:pt x="240" y="190"/>
                  </a:lnTo>
                  <a:lnTo>
                    <a:pt x="226" y="212"/>
                  </a:lnTo>
                  <a:lnTo>
                    <a:pt x="210" y="233"/>
                  </a:lnTo>
                  <a:lnTo>
                    <a:pt x="189" y="249"/>
                  </a:lnTo>
                  <a:lnTo>
                    <a:pt x="165" y="261"/>
                  </a:lnTo>
                  <a:lnTo>
                    <a:pt x="136" y="269"/>
                  </a:lnTo>
                  <a:lnTo>
                    <a:pt x="10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68" name="Freeform 71"/>
            <p:cNvSpPr>
              <a:spLocks/>
            </p:cNvSpPr>
            <p:nvPr userDrawn="1"/>
          </p:nvSpPr>
          <p:spPr bwMode="auto">
            <a:xfrm>
              <a:off x="468794" y="504000"/>
              <a:ext cx="266426" cy="267882"/>
            </a:xfrm>
            <a:custGeom>
              <a:avLst/>
              <a:gdLst>
                <a:gd name="T0" fmla="*/ 383 w 729"/>
                <a:gd name="T1" fmla="*/ 0 h 734"/>
                <a:gd name="T2" fmla="*/ 432 w 729"/>
                <a:gd name="T3" fmla="*/ 7 h 734"/>
                <a:gd name="T4" fmla="*/ 505 w 729"/>
                <a:gd name="T5" fmla="*/ 26 h 734"/>
                <a:gd name="T6" fmla="*/ 542 w 729"/>
                <a:gd name="T7" fmla="*/ 36 h 734"/>
                <a:gd name="T8" fmla="*/ 563 w 729"/>
                <a:gd name="T9" fmla="*/ 37 h 734"/>
                <a:gd name="T10" fmla="*/ 573 w 729"/>
                <a:gd name="T11" fmla="*/ 35 h 734"/>
                <a:gd name="T12" fmla="*/ 579 w 729"/>
                <a:gd name="T13" fmla="*/ 30 h 734"/>
                <a:gd name="T14" fmla="*/ 586 w 729"/>
                <a:gd name="T15" fmla="*/ 17 h 734"/>
                <a:gd name="T16" fmla="*/ 603 w 729"/>
                <a:gd name="T17" fmla="*/ 217 h 734"/>
                <a:gd name="T18" fmla="*/ 576 w 729"/>
                <a:gd name="T19" fmla="*/ 182 h 734"/>
                <a:gd name="T20" fmla="*/ 544 w 729"/>
                <a:gd name="T21" fmla="*/ 123 h 734"/>
                <a:gd name="T22" fmla="*/ 509 w 729"/>
                <a:gd name="T23" fmla="*/ 76 h 734"/>
                <a:gd name="T24" fmla="*/ 469 w 729"/>
                <a:gd name="T25" fmla="*/ 51 h 734"/>
                <a:gd name="T26" fmla="*/ 421 w 729"/>
                <a:gd name="T27" fmla="*/ 35 h 734"/>
                <a:gd name="T28" fmla="*/ 360 w 729"/>
                <a:gd name="T29" fmla="*/ 30 h 734"/>
                <a:gd name="T30" fmla="*/ 291 w 729"/>
                <a:gd name="T31" fmla="*/ 38 h 734"/>
                <a:gd name="T32" fmla="*/ 235 w 729"/>
                <a:gd name="T33" fmla="*/ 64 h 734"/>
                <a:gd name="T34" fmla="*/ 193 w 729"/>
                <a:gd name="T35" fmla="*/ 108 h 734"/>
                <a:gd name="T36" fmla="*/ 164 w 729"/>
                <a:gd name="T37" fmla="*/ 173 h 734"/>
                <a:gd name="T38" fmla="*/ 146 w 729"/>
                <a:gd name="T39" fmla="*/ 259 h 734"/>
                <a:gd name="T40" fmla="*/ 141 w 729"/>
                <a:gd name="T41" fmla="*/ 367 h 734"/>
                <a:gd name="T42" fmla="*/ 146 w 729"/>
                <a:gd name="T43" fmla="*/ 476 h 734"/>
                <a:gd name="T44" fmla="*/ 164 w 729"/>
                <a:gd name="T45" fmla="*/ 562 h 734"/>
                <a:gd name="T46" fmla="*/ 192 w 729"/>
                <a:gd name="T47" fmla="*/ 626 h 734"/>
                <a:gd name="T48" fmla="*/ 233 w 729"/>
                <a:gd name="T49" fmla="*/ 672 h 734"/>
                <a:gd name="T50" fmla="*/ 288 w 729"/>
                <a:gd name="T51" fmla="*/ 696 h 734"/>
                <a:gd name="T52" fmla="*/ 360 w 729"/>
                <a:gd name="T53" fmla="*/ 705 h 734"/>
                <a:gd name="T54" fmla="*/ 435 w 729"/>
                <a:gd name="T55" fmla="*/ 695 h 734"/>
                <a:gd name="T56" fmla="*/ 494 w 729"/>
                <a:gd name="T57" fmla="*/ 674 h 734"/>
                <a:gd name="T58" fmla="*/ 515 w 729"/>
                <a:gd name="T59" fmla="*/ 435 h 734"/>
                <a:gd name="T60" fmla="*/ 389 w 729"/>
                <a:gd name="T61" fmla="*/ 408 h 734"/>
                <a:gd name="T62" fmla="*/ 729 w 729"/>
                <a:gd name="T63" fmla="*/ 435 h 734"/>
                <a:gd name="T64" fmla="*/ 637 w 729"/>
                <a:gd name="T65" fmla="*/ 604 h 734"/>
                <a:gd name="T66" fmla="*/ 595 w 729"/>
                <a:gd name="T67" fmla="*/ 648 h 734"/>
                <a:gd name="T68" fmla="*/ 530 w 729"/>
                <a:gd name="T69" fmla="*/ 690 h 734"/>
                <a:gd name="T70" fmla="*/ 448 w 729"/>
                <a:gd name="T71" fmla="*/ 722 h 734"/>
                <a:gd name="T72" fmla="*/ 360 w 729"/>
                <a:gd name="T73" fmla="*/ 734 h 734"/>
                <a:gd name="T74" fmla="*/ 265 w 729"/>
                <a:gd name="T75" fmla="*/ 722 h 734"/>
                <a:gd name="T76" fmla="*/ 178 w 729"/>
                <a:gd name="T77" fmla="*/ 686 h 734"/>
                <a:gd name="T78" fmla="*/ 106 w 729"/>
                <a:gd name="T79" fmla="*/ 630 h 734"/>
                <a:gd name="T80" fmla="*/ 49 w 729"/>
                <a:gd name="T81" fmla="*/ 556 h 734"/>
                <a:gd name="T82" fmla="*/ 12 w 729"/>
                <a:gd name="T83" fmla="*/ 468 h 734"/>
                <a:gd name="T84" fmla="*/ 0 w 729"/>
                <a:gd name="T85" fmla="*/ 371 h 734"/>
                <a:gd name="T86" fmla="*/ 12 w 729"/>
                <a:gd name="T87" fmla="*/ 274 h 734"/>
                <a:gd name="T88" fmla="*/ 49 w 729"/>
                <a:gd name="T89" fmla="*/ 186 h 734"/>
                <a:gd name="T90" fmla="*/ 106 w 729"/>
                <a:gd name="T91" fmla="*/ 111 h 734"/>
                <a:gd name="T92" fmla="*/ 178 w 729"/>
                <a:gd name="T93" fmla="*/ 52 h 734"/>
                <a:gd name="T94" fmla="*/ 265 w 729"/>
                <a:gd name="T95" fmla="*/ 14 h 734"/>
                <a:gd name="T96" fmla="*/ 360 w 729"/>
                <a:gd name="T9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9" h="734">
                  <a:moveTo>
                    <a:pt x="360" y="0"/>
                  </a:moveTo>
                  <a:lnTo>
                    <a:pt x="383" y="0"/>
                  </a:lnTo>
                  <a:lnTo>
                    <a:pt x="406" y="4"/>
                  </a:lnTo>
                  <a:lnTo>
                    <a:pt x="432" y="7"/>
                  </a:lnTo>
                  <a:lnTo>
                    <a:pt x="483" y="20"/>
                  </a:lnTo>
                  <a:lnTo>
                    <a:pt x="505" y="26"/>
                  </a:lnTo>
                  <a:lnTo>
                    <a:pt x="525" y="32"/>
                  </a:lnTo>
                  <a:lnTo>
                    <a:pt x="542" y="36"/>
                  </a:lnTo>
                  <a:lnTo>
                    <a:pt x="555" y="37"/>
                  </a:lnTo>
                  <a:lnTo>
                    <a:pt x="563" y="37"/>
                  </a:lnTo>
                  <a:lnTo>
                    <a:pt x="568" y="37"/>
                  </a:lnTo>
                  <a:lnTo>
                    <a:pt x="573" y="35"/>
                  </a:lnTo>
                  <a:lnTo>
                    <a:pt x="575" y="33"/>
                  </a:lnTo>
                  <a:lnTo>
                    <a:pt x="579" y="30"/>
                  </a:lnTo>
                  <a:lnTo>
                    <a:pt x="582" y="25"/>
                  </a:lnTo>
                  <a:lnTo>
                    <a:pt x="586" y="17"/>
                  </a:lnTo>
                  <a:lnTo>
                    <a:pt x="603" y="17"/>
                  </a:lnTo>
                  <a:lnTo>
                    <a:pt x="603" y="217"/>
                  </a:lnTo>
                  <a:lnTo>
                    <a:pt x="589" y="217"/>
                  </a:lnTo>
                  <a:lnTo>
                    <a:pt x="576" y="182"/>
                  </a:lnTo>
                  <a:lnTo>
                    <a:pt x="562" y="152"/>
                  </a:lnTo>
                  <a:lnTo>
                    <a:pt x="544" y="123"/>
                  </a:lnTo>
                  <a:lnTo>
                    <a:pt x="526" y="99"/>
                  </a:lnTo>
                  <a:lnTo>
                    <a:pt x="509" y="76"/>
                  </a:lnTo>
                  <a:lnTo>
                    <a:pt x="489" y="62"/>
                  </a:lnTo>
                  <a:lnTo>
                    <a:pt x="469" y="51"/>
                  </a:lnTo>
                  <a:lnTo>
                    <a:pt x="447" y="42"/>
                  </a:lnTo>
                  <a:lnTo>
                    <a:pt x="421" y="35"/>
                  </a:lnTo>
                  <a:lnTo>
                    <a:pt x="393" y="31"/>
                  </a:lnTo>
                  <a:lnTo>
                    <a:pt x="360" y="30"/>
                  </a:lnTo>
                  <a:lnTo>
                    <a:pt x="324" y="32"/>
                  </a:lnTo>
                  <a:lnTo>
                    <a:pt x="291" y="38"/>
                  </a:lnTo>
                  <a:lnTo>
                    <a:pt x="261" y="49"/>
                  </a:lnTo>
                  <a:lnTo>
                    <a:pt x="235" y="64"/>
                  </a:lnTo>
                  <a:lnTo>
                    <a:pt x="212" y="84"/>
                  </a:lnTo>
                  <a:lnTo>
                    <a:pt x="193" y="108"/>
                  </a:lnTo>
                  <a:lnTo>
                    <a:pt x="177" y="138"/>
                  </a:lnTo>
                  <a:lnTo>
                    <a:pt x="164" y="173"/>
                  </a:lnTo>
                  <a:lnTo>
                    <a:pt x="154" y="213"/>
                  </a:lnTo>
                  <a:lnTo>
                    <a:pt x="146" y="259"/>
                  </a:lnTo>
                  <a:lnTo>
                    <a:pt x="143" y="309"/>
                  </a:lnTo>
                  <a:lnTo>
                    <a:pt x="141" y="367"/>
                  </a:lnTo>
                  <a:lnTo>
                    <a:pt x="143" y="425"/>
                  </a:lnTo>
                  <a:lnTo>
                    <a:pt x="146" y="476"/>
                  </a:lnTo>
                  <a:lnTo>
                    <a:pt x="154" y="521"/>
                  </a:lnTo>
                  <a:lnTo>
                    <a:pt x="164" y="562"/>
                  </a:lnTo>
                  <a:lnTo>
                    <a:pt x="176" y="596"/>
                  </a:lnTo>
                  <a:lnTo>
                    <a:pt x="192" y="626"/>
                  </a:lnTo>
                  <a:lnTo>
                    <a:pt x="210" y="651"/>
                  </a:lnTo>
                  <a:lnTo>
                    <a:pt x="233" y="672"/>
                  </a:lnTo>
                  <a:lnTo>
                    <a:pt x="258" y="686"/>
                  </a:lnTo>
                  <a:lnTo>
                    <a:pt x="288" y="696"/>
                  </a:lnTo>
                  <a:lnTo>
                    <a:pt x="321" y="702"/>
                  </a:lnTo>
                  <a:lnTo>
                    <a:pt x="360" y="705"/>
                  </a:lnTo>
                  <a:lnTo>
                    <a:pt x="399" y="702"/>
                  </a:lnTo>
                  <a:lnTo>
                    <a:pt x="435" y="695"/>
                  </a:lnTo>
                  <a:lnTo>
                    <a:pt x="467" y="685"/>
                  </a:lnTo>
                  <a:lnTo>
                    <a:pt x="494" y="674"/>
                  </a:lnTo>
                  <a:lnTo>
                    <a:pt x="515" y="663"/>
                  </a:lnTo>
                  <a:lnTo>
                    <a:pt x="515" y="435"/>
                  </a:lnTo>
                  <a:lnTo>
                    <a:pt x="389" y="435"/>
                  </a:lnTo>
                  <a:lnTo>
                    <a:pt x="389" y="408"/>
                  </a:lnTo>
                  <a:lnTo>
                    <a:pt x="729" y="408"/>
                  </a:lnTo>
                  <a:lnTo>
                    <a:pt x="729" y="435"/>
                  </a:lnTo>
                  <a:lnTo>
                    <a:pt x="637" y="435"/>
                  </a:lnTo>
                  <a:lnTo>
                    <a:pt x="637" y="604"/>
                  </a:lnTo>
                  <a:lnTo>
                    <a:pt x="619" y="626"/>
                  </a:lnTo>
                  <a:lnTo>
                    <a:pt x="595" y="648"/>
                  </a:lnTo>
                  <a:lnTo>
                    <a:pt x="564" y="670"/>
                  </a:lnTo>
                  <a:lnTo>
                    <a:pt x="530" y="690"/>
                  </a:lnTo>
                  <a:lnTo>
                    <a:pt x="490" y="709"/>
                  </a:lnTo>
                  <a:lnTo>
                    <a:pt x="448" y="722"/>
                  </a:lnTo>
                  <a:lnTo>
                    <a:pt x="404" y="732"/>
                  </a:lnTo>
                  <a:lnTo>
                    <a:pt x="360" y="734"/>
                  </a:lnTo>
                  <a:lnTo>
                    <a:pt x="310" y="732"/>
                  </a:lnTo>
                  <a:lnTo>
                    <a:pt x="265" y="722"/>
                  </a:lnTo>
                  <a:lnTo>
                    <a:pt x="220" y="707"/>
                  </a:lnTo>
                  <a:lnTo>
                    <a:pt x="178" y="686"/>
                  </a:lnTo>
                  <a:lnTo>
                    <a:pt x="140" y="660"/>
                  </a:lnTo>
                  <a:lnTo>
                    <a:pt x="106" y="630"/>
                  </a:lnTo>
                  <a:lnTo>
                    <a:pt x="75" y="595"/>
                  </a:lnTo>
                  <a:lnTo>
                    <a:pt x="49" y="556"/>
                  </a:lnTo>
                  <a:lnTo>
                    <a:pt x="28" y="514"/>
                  </a:lnTo>
                  <a:lnTo>
                    <a:pt x="12" y="468"/>
                  </a:lnTo>
                  <a:lnTo>
                    <a:pt x="3" y="420"/>
                  </a:lnTo>
                  <a:lnTo>
                    <a:pt x="0" y="371"/>
                  </a:lnTo>
                  <a:lnTo>
                    <a:pt x="3" y="322"/>
                  </a:lnTo>
                  <a:lnTo>
                    <a:pt x="12" y="274"/>
                  </a:lnTo>
                  <a:lnTo>
                    <a:pt x="28" y="228"/>
                  </a:lnTo>
                  <a:lnTo>
                    <a:pt x="49" y="186"/>
                  </a:lnTo>
                  <a:lnTo>
                    <a:pt x="75" y="147"/>
                  </a:lnTo>
                  <a:lnTo>
                    <a:pt x="106" y="111"/>
                  </a:lnTo>
                  <a:lnTo>
                    <a:pt x="140" y="79"/>
                  </a:lnTo>
                  <a:lnTo>
                    <a:pt x="178" y="52"/>
                  </a:lnTo>
                  <a:lnTo>
                    <a:pt x="220" y="30"/>
                  </a:lnTo>
                  <a:lnTo>
                    <a:pt x="265" y="14"/>
                  </a:lnTo>
                  <a:lnTo>
                    <a:pt x="310" y="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906780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zweizeilig links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999" y="900000"/>
            <a:ext cx="8352714" cy="861774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DE" dirty="0"/>
              <a:t>Überschrift zweizeilig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Gotham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 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8" name="Freeform 72"/>
          <p:cNvSpPr>
            <a:spLocks noEditPoints="1"/>
          </p:cNvSpPr>
          <p:nvPr userDrawn="1"/>
        </p:nvSpPr>
        <p:spPr bwMode="auto">
          <a:xfrm>
            <a:off x="396000" y="270000"/>
            <a:ext cx="911382" cy="99000"/>
          </a:xfrm>
          <a:custGeom>
            <a:avLst/>
            <a:gdLst>
              <a:gd name="T0" fmla="*/ 2408 w 2504"/>
              <a:gd name="T1" fmla="*/ 132 h 274"/>
              <a:gd name="T2" fmla="*/ 2437 w 2504"/>
              <a:gd name="T3" fmla="*/ 96 h 274"/>
              <a:gd name="T4" fmla="*/ 2420 w 2504"/>
              <a:gd name="T5" fmla="*/ 63 h 274"/>
              <a:gd name="T6" fmla="*/ 1015 w 2504"/>
              <a:gd name="T7" fmla="*/ 58 h 274"/>
              <a:gd name="T8" fmla="*/ 1101 w 2504"/>
              <a:gd name="T9" fmla="*/ 127 h 274"/>
              <a:gd name="T10" fmla="*/ 1117 w 2504"/>
              <a:gd name="T11" fmla="*/ 95 h 274"/>
              <a:gd name="T12" fmla="*/ 1087 w 2504"/>
              <a:gd name="T13" fmla="*/ 59 h 274"/>
              <a:gd name="T14" fmla="*/ 57 w 2504"/>
              <a:gd name="T15" fmla="*/ 217 h 274"/>
              <a:gd name="T16" fmla="*/ 160 w 2504"/>
              <a:gd name="T17" fmla="*/ 195 h 274"/>
              <a:gd name="T18" fmla="*/ 182 w 2504"/>
              <a:gd name="T19" fmla="*/ 137 h 274"/>
              <a:gd name="T20" fmla="*/ 145 w 2504"/>
              <a:gd name="T21" fmla="*/ 68 h 274"/>
              <a:gd name="T22" fmla="*/ 2276 w 2504"/>
              <a:gd name="T23" fmla="*/ 5 h 274"/>
              <a:gd name="T24" fmla="*/ 2469 w 2504"/>
              <a:gd name="T25" fmla="*/ 29 h 274"/>
              <a:gd name="T26" fmla="*/ 2497 w 2504"/>
              <a:gd name="T27" fmla="*/ 93 h 274"/>
              <a:gd name="T28" fmla="*/ 2458 w 2504"/>
              <a:gd name="T29" fmla="*/ 165 h 274"/>
              <a:gd name="T30" fmla="*/ 2380 w 2504"/>
              <a:gd name="T31" fmla="*/ 185 h 274"/>
              <a:gd name="T32" fmla="*/ 2276 w 2504"/>
              <a:gd name="T33" fmla="*/ 5 h 274"/>
              <a:gd name="T34" fmla="*/ 2081 w 2504"/>
              <a:gd name="T35" fmla="*/ 57 h 274"/>
              <a:gd name="T36" fmla="*/ 2081 w 2504"/>
              <a:gd name="T37" fmla="*/ 162 h 274"/>
              <a:gd name="T38" fmla="*/ 2024 w 2504"/>
              <a:gd name="T39" fmla="*/ 269 h 274"/>
              <a:gd name="T40" fmla="*/ 1987 w 2504"/>
              <a:gd name="T41" fmla="*/ 58 h 274"/>
              <a:gd name="T42" fmla="*/ 1847 w 2504"/>
              <a:gd name="T43" fmla="*/ 58 h 274"/>
              <a:gd name="T44" fmla="*/ 1549 w 2504"/>
              <a:gd name="T45" fmla="*/ 5 h 274"/>
              <a:gd name="T46" fmla="*/ 1642 w 2504"/>
              <a:gd name="T47" fmla="*/ 164 h 274"/>
              <a:gd name="T48" fmla="*/ 1482 w 2504"/>
              <a:gd name="T49" fmla="*/ 5 h 274"/>
              <a:gd name="T50" fmla="*/ 1284 w 2504"/>
              <a:gd name="T51" fmla="*/ 174 h 274"/>
              <a:gd name="T52" fmla="*/ 1323 w 2504"/>
              <a:gd name="T53" fmla="*/ 218 h 274"/>
              <a:gd name="T54" fmla="*/ 1382 w 2504"/>
              <a:gd name="T55" fmla="*/ 203 h 274"/>
              <a:gd name="T56" fmla="*/ 1397 w 2504"/>
              <a:gd name="T57" fmla="*/ 5 h 274"/>
              <a:gd name="T58" fmla="*/ 1447 w 2504"/>
              <a:gd name="T59" fmla="*/ 206 h 274"/>
              <a:gd name="T60" fmla="*/ 1387 w 2504"/>
              <a:gd name="T61" fmla="*/ 266 h 274"/>
              <a:gd name="T62" fmla="*/ 1291 w 2504"/>
              <a:gd name="T63" fmla="*/ 266 h 274"/>
              <a:gd name="T64" fmla="*/ 1233 w 2504"/>
              <a:gd name="T65" fmla="*/ 207 h 274"/>
              <a:gd name="T66" fmla="*/ 956 w 2504"/>
              <a:gd name="T67" fmla="*/ 5 h 274"/>
              <a:gd name="T68" fmla="*/ 1150 w 2504"/>
              <a:gd name="T69" fmla="*/ 29 h 274"/>
              <a:gd name="T70" fmla="*/ 1176 w 2504"/>
              <a:gd name="T71" fmla="*/ 93 h 274"/>
              <a:gd name="T72" fmla="*/ 1138 w 2504"/>
              <a:gd name="T73" fmla="*/ 165 h 274"/>
              <a:gd name="T74" fmla="*/ 1060 w 2504"/>
              <a:gd name="T75" fmla="*/ 185 h 274"/>
              <a:gd name="T76" fmla="*/ 956 w 2504"/>
              <a:gd name="T77" fmla="*/ 5 h 274"/>
              <a:gd name="T78" fmla="*/ 344 w 2504"/>
              <a:gd name="T79" fmla="*/ 57 h 274"/>
              <a:gd name="T80" fmla="*/ 344 w 2504"/>
              <a:gd name="T81" fmla="*/ 162 h 274"/>
              <a:gd name="T82" fmla="*/ 287 w 2504"/>
              <a:gd name="T83" fmla="*/ 269 h 274"/>
              <a:gd name="T84" fmla="*/ 133 w 2504"/>
              <a:gd name="T85" fmla="*/ 8 h 274"/>
              <a:gd name="T86" fmla="*/ 220 w 2504"/>
              <a:gd name="T87" fmla="*/ 62 h 274"/>
              <a:gd name="T88" fmla="*/ 243 w 2504"/>
              <a:gd name="T89" fmla="*/ 137 h 274"/>
              <a:gd name="T90" fmla="*/ 204 w 2504"/>
              <a:gd name="T91" fmla="*/ 231 h 274"/>
              <a:gd name="T92" fmla="*/ 103 w 2504"/>
              <a:gd name="T93" fmla="*/ 269 h 274"/>
              <a:gd name="T94" fmla="*/ 814 w 2504"/>
              <a:gd name="T95" fmla="*/ 1 h 274"/>
              <a:gd name="T96" fmla="*/ 891 w 2504"/>
              <a:gd name="T97" fmla="*/ 37 h 274"/>
              <a:gd name="T98" fmla="*/ 806 w 2504"/>
              <a:gd name="T99" fmla="*/ 56 h 274"/>
              <a:gd name="T100" fmla="*/ 731 w 2504"/>
              <a:gd name="T101" fmla="*/ 78 h 274"/>
              <a:gd name="T102" fmla="*/ 709 w 2504"/>
              <a:gd name="T103" fmla="*/ 137 h 274"/>
              <a:gd name="T104" fmla="*/ 749 w 2504"/>
              <a:gd name="T105" fmla="*/ 210 h 274"/>
              <a:gd name="T106" fmla="*/ 829 w 2504"/>
              <a:gd name="T107" fmla="*/ 213 h 274"/>
              <a:gd name="T108" fmla="*/ 786 w 2504"/>
              <a:gd name="T109" fmla="*/ 117 h 274"/>
              <a:gd name="T110" fmla="*/ 863 w 2504"/>
              <a:gd name="T111" fmla="*/ 256 h 274"/>
              <a:gd name="T112" fmla="*/ 758 w 2504"/>
              <a:gd name="T113" fmla="*/ 271 h 274"/>
              <a:gd name="T114" fmla="*/ 671 w 2504"/>
              <a:gd name="T115" fmla="*/ 215 h 274"/>
              <a:gd name="T116" fmla="*/ 649 w 2504"/>
              <a:gd name="T117" fmla="*/ 137 h 274"/>
              <a:gd name="T118" fmla="*/ 688 w 2504"/>
              <a:gd name="T119" fmla="*/ 41 h 274"/>
              <a:gd name="T120" fmla="*/ 788 w 2504"/>
              <a:gd name="T12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4" h="274">
                <a:moveTo>
                  <a:pt x="2334" y="58"/>
                </a:moveTo>
                <a:lnTo>
                  <a:pt x="2334" y="133"/>
                </a:lnTo>
                <a:lnTo>
                  <a:pt x="2393" y="133"/>
                </a:lnTo>
                <a:lnTo>
                  <a:pt x="2408" y="132"/>
                </a:lnTo>
                <a:lnTo>
                  <a:pt x="2420" y="127"/>
                </a:lnTo>
                <a:lnTo>
                  <a:pt x="2430" y="118"/>
                </a:lnTo>
                <a:lnTo>
                  <a:pt x="2435" y="109"/>
                </a:lnTo>
                <a:lnTo>
                  <a:pt x="2437" y="96"/>
                </a:lnTo>
                <a:lnTo>
                  <a:pt x="2437" y="95"/>
                </a:lnTo>
                <a:lnTo>
                  <a:pt x="2435" y="82"/>
                </a:lnTo>
                <a:lnTo>
                  <a:pt x="2429" y="72"/>
                </a:lnTo>
                <a:lnTo>
                  <a:pt x="2420" y="63"/>
                </a:lnTo>
                <a:lnTo>
                  <a:pt x="2408" y="59"/>
                </a:lnTo>
                <a:lnTo>
                  <a:pt x="2392" y="58"/>
                </a:lnTo>
                <a:lnTo>
                  <a:pt x="2334" y="58"/>
                </a:lnTo>
                <a:close/>
                <a:moveTo>
                  <a:pt x="1015" y="58"/>
                </a:moveTo>
                <a:lnTo>
                  <a:pt x="1015" y="133"/>
                </a:lnTo>
                <a:lnTo>
                  <a:pt x="1073" y="133"/>
                </a:lnTo>
                <a:lnTo>
                  <a:pt x="1089" y="132"/>
                </a:lnTo>
                <a:lnTo>
                  <a:pt x="1101" y="127"/>
                </a:lnTo>
                <a:lnTo>
                  <a:pt x="1109" y="118"/>
                </a:lnTo>
                <a:lnTo>
                  <a:pt x="1116" y="109"/>
                </a:lnTo>
                <a:lnTo>
                  <a:pt x="1117" y="96"/>
                </a:lnTo>
                <a:lnTo>
                  <a:pt x="1117" y="95"/>
                </a:lnTo>
                <a:lnTo>
                  <a:pt x="1116" y="82"/>
                </a:lnTo>
                <a:lnTo>
                  <a:pt x="1109" y="72"/>
                </a:lnTo>
                <a:lnTo>
                  <a:pt x="1100" y="63"/>
                </a:lnTo>
                <a:lnTo>
                  <a:pt x="1087" y="59"/>
                </a:lnTo>
                <a:lnTo>
                  <a:pt x="1071" y="58"/>
                </a:lnTo>
                <a:lnTo>
                  <a:pt x="1015" y="58"/>
                </a:lnTo>
                <a:close/>
                <a:moveTo>
                  <a:pt x="57" y="58"/>
                </a:moveTo>
                <a:lnTo>
                  <a:pt x="57" y="217"/>
                </a:lnTo>
                <a:lnTo>
                  <a:pt x="103" y="217"/>
                </a:lnTo>
                <a:lnTo>
                  <a:pt x="125" y="215"/>
                </a:lnTo>
                <a:lnTo>
                  <a:pt x="145" y="207"/>
                </a:lnTo>
                <a:lnTo>
                  <a:pt x="160" y="195"/>
                </a:lnTo>
                <a:lnTo>
                  <a:pt x="172" y="179"/>
                </a:lnTo>
                <a:lnTo>
                  <a:pt x="179" y="160"/>
                </a:lnTo>
                <a:lnTo>
                  <a:pt x="182" y="138"/>
                </a:lnTo>
                <a:lnTo>
                  <a:pt x="182" y="137"/>
                </a:lnTo>
                <a:lnTo>
                  <a:pt x="179" y="115"/>
                </a:lnTo>
                <a:lnTo>
                  <a:pt x="172" y="95"/>
                </a:lnTo>
                <a:lnTo>
                  <a:pt x="160" y="80"/>
                </a:lnTo>
                <a:lnTo>
                  <a:pt x="145" y="68"/>
                </a:lnTo>
                <a:lnTo>
                  <a:pt x="125" y="61"/>
                </a:lnTo>
                <a:lnTo>
                  <a:pt x="103" y="58"/>
                </a:lnTo>
                <a:lnTo>
                  <a:pt x="57" y="58"/>
                </a:lnTo>
                <a:close/>
                <a:moveTo>
                  <a:pt x="2276" y="5"/>
                </a:moveTo>
                <a:lnTo>
                  <a:pt x="2397" y="5"/>
                </a:lnTo>
                <a:lnTo>
                  <a:pt x="2425" y="8"/>
                </a:lnTo>
                <a:lnTo>
                  <a:pt x="2450" y="15"/>
                </a:lnTo>
                <a:lnTo>
                  <a:pt x="2469" y="29"/>
                </a:lnTo>
                <a:lnTo>
                  <a:pt x="2484" y="46"/>
                </a:lnTo>
                <a:lnTo>
                  <a:pt x="2493" y="67"/>
                </a:lnTo>
                <a:lnTo>
                  <a:pt x="2497" y="93"/>
                </a:lnTo>
                <a:lnTo>
                  <a:pt x="2497" y="93"/>
                </a:lnTo>
                <a:lnTo>
                  <a:pt x="2494" y="116"/>
                </a:lnTo>
                <a:lnTo>
                  <a:pt x="2486" y="137"/>
                </a:lnTo>
                <a:lnTo>
                  <a:pt x="2474" y="153"/>
                </a:lnTo>
                <a:lnTo>
                  <a:pt x="2458" y="165"/>
                </a:lnTo>
                <a:lnTo>
                  <a:pt x="2440" y="175"/>
                </a:lnTo>
                <a:lnTo>
                  <a:pt x="2504" y="269"/>
                </a:lnTo>
                <a:lnTo>
                  <a:pt x="2436" y="269"/>
                </a:lnTo>
                <a:lnTo>
                  <a:pt x="2380" y="185"/>
                </a:lnTo>
                <a:lnTo>
                  <a:pt x="2334" y="185"/>
                </a:lnTo>
                <a:lnTo>
                  <a:pt x="2334" y="269"/>
                </a:lnTo>
                <a:lnTo>
                  <a:pt x="2276" y="269"/>
                </a:lnTo>
                <a:lnTo>
                  <a:pt x="2276" y="5"/>
                </a:lnTo>
                <a:close/>
                <a:moveTo>
                  <a:pt x="2024" y="5"/>
                </a:moveTo>
                <a:lnTo>
                  <a:pt x="2222" y="5"/>
                </a:lnTo>
                <a:lnTo>
                  <a:pt x="2222" y="57"/>
                </a:lnTo>
                <a:lnTo>
                  <a:pt x="2081" y="57"/>
                </a:lnTo>
                <a:lnTo>
                  <a:pt x="2081" y="110"/>
                </a:lnTo>
                <a:lnTo>
                  <a:pt x="2206" y="110"/>
                </a:lnTo>
                <a:lnTo>
                  <a:pt x="2206" y="162"/>
                </a:lnTo>
                <a:lnTo>
                  <a:pt x="2081" y="162"/>
                </a:lnTo>
                <a:lnTo>
                  <a:pt x="2081" y="217"/>
                </a:lnTo>
                <a:lnTo>
                  <a:pt x="2224" y="217"/>
                </a:lnTo>
                <a:lnTo>
                  <a:pt x="2224" y="269"/>
                </a:lnTo>
                <a:lnTo>
                  <a:pt x="2024" y="269"/>
                </a:lnTo>
                <a:lnTo>
                  <a:pt x="2024" y="5"/>
                </a:lnTo>
                <a:close/>
                <a:moveTo>
                  <a:pt x="1767" y="5"/>
                </a:moveTo>
                <a:lnTo>
                  <a:pt x="1987" y="5"/>
                </a:lnTo>
                <a:lnTo>
                  <a:pt x="1987" y="58"/>
                </a:lnTo>
                <a:lnTo>
                  <a:pt x="1905" y="58"/>
                </a:lnTo>
                <a:lnTo>
                  <a:pt x="1905" y="269"/>
                </a:lnTo>
                <a:lnTo>
                  <a:pt x="1847" y="269"/>
                </a:lnTo>
                <a:lnTo>
                  <a:pt x="1847" y="58"/>
                </a:lnTo>
                <a:lnTo>
                  <a:pt x="1767" y="58"/>
                </a:lnTo>
                <a:lnTo>
                  <a:pt x="1767" y="5"/>
                </a:lnTo>
                <a:close/>
                <a:moveTo>
                  <a:pt x="1482" y="5"/>
                </a:moveTo>
                <a:lnTo>
                  <a:pt x="1549" y="5"/>
                </a:lnTo>
                <a:lnTo>
                  <a:pt x="1612" y="111"/>
                </a:lnTo>
                <a:lnTo>
                  <a:pt x="1676" y="5"/>
                </a:lnTo>
                <a:lnTo>
                  <a:pt x="1743" y="5"/>
                </a:lnTo>
                <a:lnTo>
                  <a:pt x="1642" y="164"/>
                </a:lnTo>
                <a:lnTo>
                  <a:pt x="1642" y="269"/>
                </a:lnTo>
                <a:lnTo>
                  <a:pt x="1583" y="269"/>
                </a:lnTo>
                <a:lnTo>
                  <a:pt x="1583" y="165"/>
                </a:lnTo>
                <a:lnTo>
                  <a:pt x="1482" y="5"/>
                </a:lnTo>
                <a:close/>
                <a:moveTo>
                  <a:pt x="1224" y="5"/>
                </a:moveTo>
                <a:lnTo>
                  <a:pt x="1282" y="5"/>
                </a:lnTo>
                <a:lnTo>
                  <a:pt x="1282" y="154"/>
                </a:lnTo>
                <a:lnTo>
                  <a:pt x="1284" y="174"/>
                </a:lnTo>
                <a:lnTo>
                  <a:pt x="1289" y="190"/>
                </a:lnTo>
                <a:lnTo>
                  <a:pt x="1298" y="203"/>
                </a:lnTo>
                <a:lnTo>
                  <a:pt x="1309" y="212"/>
                </a:lnTo>
                <a:lnTo>
                  <a:pt x="1323" y="218"/>
                </a:lnTo>
                <a:lnTo>
                  <a:pt x="1340" y="220"/>
                </a:lnTo>
                <a:lnTo>
                  <a:pt x="1356" y="218"/>
                </a:lnTo>
                <a:lnTo>
                  <a:pt x="1371" y="212"/>
                </a:lnTo>
                <a:lnTo>
                  <a:pt x="1382" y="203"/>
                </a:lnTo>
                <a:lnTo>
                  <a:pt x="1389" y="191"/>
                </a:lnTo>
                <a:lnTo>
                  <a:pt x="1395" y="175"/>
                </a:lnTo>
                <a:lnTo>
                  <a:pt x="1397" y="157"/>
                </a:lnTo>
                <a:lnTo>
                  <a:pt x="1397" y="5"/>
                </a:lnTo>
                <a:lnTo>
                  <a:pt x="1454" y="5"/>
                </a:lnTo>
                <a:lnTo>
                  <a:pt x="1454" y="154"/>
                </a:lnTo>
                <a:lnTo>
                  <a:pt x="1452" y="183"/>
                </a:lnTo>
                <a:lnTo>
                  <a:pt x="1447" y="206"/>
                </a:lnTo>
                <a:lnTo>
                  <a:pt x="1437" y="227"/>
                </a:lnTo>
                <a:lnTo>
                  <a:pt x="1424" y="244"/>
                </a:lnTo>
                <a:lnTo>
                  <a:pt x="1406" y="256"/>
                </a:lnTo>
                <a:lnTo>
                  <a:pt x="1387" y="266"/>
                </a:lnTo>
                <a:lnTo>
                  <a:pt x="1364" y="271"/>
                </a:lnTo>
                <a:lnTo>
                  <a:pt x="1339" y="274"/>
                </a:lnTo>
                <a:lnTo>
                  <a:pt x="1314" y="271"/>
                </a:lnTo>
                <a:lnTo>
                  <a:pt x="1291" y="266"/>
                </a:lnTo>
                <a:lnTo>
                  <a:pt x="1272" y="256"/>
                </a:lnTo>
                <a:lnTo>
                  <a:pt x="1255" y="244"/>
                </a:lnTo>
                <a:lnTo>
                  <a:pt x="1243" y="227"/>
                </a:lnTo>
                <a:lnTo>
                  <a:pt x="1233" y="207"/>
                </a:lnTo>
                <a:lnTo>
                  <a:pt x="1227" y="184"/>
                </a:lnTo>
                <a:lnTo>
                  <a:pt x="1224" y="155"/>
                </a:lnTo>
                <a:lnTo>
                  <a:pt x="1224" y="5"/>
                </a:lnTo>
                <a:close/>
                <a:moveTo>
                  <a:pt x="956" y="5"/>
                </a:moveTo>
                <a:lnTo>
                  <a:pt x="1076" y="5"/>
                </a:lnTo>
                <a:lnTo>
                  <a:pt x="1106" y="8"/>
                </a:lnTo>
                <a:lnTo>
                  <a:pt x="1130" y="15"/>
                </a:lnTo>
                <a:lnTo>
                  <a:pt x="1150" y="29"/>
                </a:lnTo>
                <a:lnTo>
                  <a:pt x="1164" y="46"/>
                </a:lnTo>
                <a:lnTo>
                  <a:pt x="1174" y="67"/>
                </a:lnTo>
                <a:lnTo>
                  <a:pt x="1176" y="93"/>
                </a:lnTo>
                <a:lnTo>
                  <a:pt x="1176" y="93"/>
                </a:lnTo>
                <a:lnTo>
                  <a:pt x="1174" y="116"/>
                </a:lnTo>
                <a:lnTo>
                  <a:pt x="1166" y="137"/>
                </a:lnTo>
                <a:lnTo>
                  <a:pt x="1154" y="153"/>
                </a:lnTo>
                <a:lnTo>
                  <a:pt x="1138" y="165"/>
                </a:lnTo>
                <a:lnTo>
                  <a:pt x="1119" y="175"/>
                </a:lnTo>
                <a:lnTo>
                  <a:pt x="1185" y="269"/>
                </a:lnTo>
                <a:lnTo>
                  <a:pt x="1117" y="269"/>
                </a:lnTo>
                <a:lnTo>
                  <a:pt x="1060" y="185"/>
                </a:lnTo>
                <a:lnTo>
                  <a:pt x="1015" y="185"/>
                </a:lnTo>
                <a:lnTo>
                  <a:pt x="1015" y="269"/>
                </a:lnTo>
                <a:lnTo>
                  <a:pt x="956" y="269"/>
                </a:lnTo>
                <a:lnTo>
                  <a:pt x="956" y="5"/>
                </a:lnTo>
                <a:close/>
                <a:moveTo>
                  <a:pt x="287" y="5"/>
                </a:moveTo>
                <a:lnTo>
                  <a:pt x="486" y="5"/>
                </a:lnTo>
                <a:lnTo>
                  <a:pt x="486" y="57"/>
                </a:lnTo>
                <a:lnTo>
                  <a:pt x="344" y="57"/>
                </a:lnTo>
                <a:lnTo>
                  <a:pt x="344" y="110"/>
                </a:lnTo>
                <a:lnTo>
                  <a:pt x="469" y="110"/>
                </a:lnTo>
                <a:lnTo>
                  <a:pt x="469" y="162"/>
                </a:lnTo>
                <a:lnTo>
                  <a:pt x="344" y="162"/>
                </a:lnTo>
                <a:lnTo>
                  <a:pt x="344" y="217"/>
                </a:lnTo>
                <a:lnTo>
                  <a:pt x="487" y="217"/>
                </a:lnTo>
                <a:lnTo>
                  <a:pt x="487" y="269"/>
                </a:lnTo>
                <a:lnTo>
                  <a:pt x="287" y="269"/>
                </a:lnTo>
                <a:lnTo>
                  <a:pt x="287" y="5"/>
                </a:lnTo>
                <a:close/>
                <a:moveTo>
                  <a:pt x="0" y="5"/>
                </a:moveTo>
                <a:lnTo>
                  <a:pt x="103" y="5"/>
                </a:lnTo>
                <a:lnTo>
                  <a:pt x="133" y="8"/>
                </a:lnTo>
                <a:lnTo>
                  <a:pt x="160" y="15"/>
                </a:lnTo>
                <a:lnTo>
                  <a:pt x="183" y="27"/>
                </a:lnTo>
                <a:lnTo>
                  <a:pt x="204" y="43"/>
                </a:lnTo>
                <a:lnTo>
                  <a:pt x="220" y="62"/>
                </a:lnTo>
                <a:lnTo>
                  <a:pt x="232" y="84"/>
                </a:lnTo>
                <a:lnTo>
                  <a:pt x="240" y="110"/>
                </a:lnTo>
                <a:lnTo>
                  <a:pt x="243" y="137"/>
                </a:lnTo>
                <a:lnTo>
                  <a:pt x="243" y="137"/>
                </a:lnTo>
                <a:lnTo>
                  <a:pt x="240" y="164"/>
                </a:lnTo>
                <a:lnTo>
                  <a:pt x="232" y="189"/>
                </a:lnTo>
                <a:lnTo>
                  <a:pt x="220" y="211"/>
                </a:lnTo>
                <a:lnTo>
                  <a:pt x="204" y="231"/>
                </a:lnTo>
                <a:lnTo>
                  <a:pt x="183" y="247"/>
                </a:lnTo>
                <a:lnTo>
                  <a:pt x="160" y="259"/>
                </a:lnTo>
                <a:lnTo>
                  <a:pt x="133" y="266"/>
                </a:lnTo>
                <a:lnTo>
                  <a:pt x="103" y="269"/>
                </a:lnTo>
                <a:lnTo>
                  <a:pt x="0" y="269"/>
                </a:lnTo>
                <a:lnTo>
                  <a:pt x="0" y="5"/>
                </a:lnTo>
                <a:close/>
                <a:moveTo>
                  <a:pt x="788" y="0"/>
                </a:moveTo>
                <a:lnTo>
                  <a:pt x="814" y="1"/>
                </a:lnTo>
                <a:lnTo>
                  <a:pt x="836" y="6"/>
                </a:lnTo>
                <a:lnTo>
                  <a:pt x="857" y="14"/>
                </a:lnTo>
                <a:lnTo>
                  <a:pt x="874" y="24"/>
                </a:lnTo>
                <a:lnTo>
                  <a:pt x="891" y="37"/>
                </a:lnTo>
                <a:lnTo>
                  <a:pt x="854" y="82"/>
                </a:lnTo>
                <a:lnTo>
                  <a:pt x="840" y="69"/>
                </a:lnTo>
                <a:lnTo>
                  <a:pt x="824" y="61"/>
                </a:lnTo>
                <a:lnTo>
                  <a:pt x="806" y="56"/>
                </a:lnTo>
                <a:lnTo>
                  <a:pt x="786" y="54"/>
                </a:lnTo>
                <a:lnTo>
                  <a:pt x="765" y="57"/>
                </a:lnTo>
                <a:lnTo>
                  <a:pt x="747" y="65"/>
                </a:lnTo>
                <a:lnTo>
                  <a:pt x="731" y="78"/>
                </a:lnTo>
                <a:lnTo>
                  <a:pt x="720" y="95"/>
                </a:lnTo>
                <a:lnTo>
                  <a:pt x="713" y="115"/>
                </a:lnTo>
                <a:lnTo>
                  <a:pt x="709" y="137"/>
                </a:lnTo>
                <a:lnTo>
                  <a:pt x="709" y="137"/>
                </a:lnTo>
                <a:lnTo>
                  <a:pt x="713" y="160"/>
                </a:lnTo>
                <a:lnTo>
                  <a:pt x="720" y="180"/>
                </a:lnTo>
                <a:lnTo>
                  <a:pt x="733" y="197"/>
                </a:lnTo>
                <a:lnTo>
                  <a:pt x="749" y="210"/>
                </a:lnTo>
                <a:lnTo>
                  <a:pt x="767" y="218"/>
                </a:lnTo>
                <a:lnTo>
                  <a:pt x="789" y="221"/>
                </a:lnTo>
                <a:lnTo>
                  <a:pt x="810" y="220"/>
                </a:lnTo>
                <a:lnTo>
                  <a:pt x="829" y="213"/>
                </a:lnTo>
                <a:lnTo>
                  <a:pt x="845" y="205"/>
                </a:lnTo>
                <a:lnTo>
                  <a:pt x="845" y="168"/>
                </a:lnTo>
                <a:lnTo>
                  <a:pt x="786" y="168"/>
                </a:lnTo>
                <a:lnTo>
                  <a:pt x="786" y="117"/>
                </a:lnTo>
                <a:lnTo>
                  <a:pt x="900" y="117"/>
                </a:lnTo>
                <a:lnTo>
                  <a:pt x="900" y="232"/>
                </a:lnTo>
                <a:lnTo>
                  <a:pt x="883" y="245"/>
                </a:lnTo>
                <a:lnTo>
                  <a:pt x="863" y="256"/>
                </a:lnTo>
                <a:lnTo>
                  <a:pt x="841" y="265"/>
                </a:lnTo>
                <a:lnTo>
                  <a:pt x="815" y="271"/>
                </a:lnTo>
                <a:lnTo>
                  <a:pt x="788" y="274"/>
                </a:lnTo>
                <a:lnTo>
                  <a:pt x="758" y="271"/>
                </a:lnTo>
                <a:lnTo>
                  <a:pt x="731" y="264"/>
                </a:lnTo>
                <a:lnTo>
                  <a:pt x="708" y="252"/>
                </a:lnTo>
                <a:lnTo>
                  <a:pt x="687" y="236"/>
                </a:lnTo>
                <a:lnTo>
                  <a:pt x="671" y="215"/>
                </a:lnTo>
                <a:lnTo>
                  <a:pt x="659" y="192"/>
                </a:lnTo>
                <a:lnTo>
                  <a:pt x="651" y="167"/>
                </a:lnTo>
                <a:lnTo>
                  <a:pt x="649" y="138"/>
                </a:lnTo>
                <a:lnTo>
                  <a:pt x="649" y="137"/>
                </a:lnTo>
                <a:lnTo>
                  <a:pt x="651" y="110"/>
                </a:lnTo>
                <a:lnTo>
                  <a:pt x="660" y="84"/>
                </a:lnTo>
                <a:lnTo>
                  <a:pt x="672" y="61"/>
                </a:lnTo>
                <a:lnTo>
                  <a:pt x="688" y="41"/>
                </a:lnTo>
                <a:lnTo>
                  <a:pt x="708" y="24"/>
                </a:lnTo>
                <a:lnTo>
                  <a:pt x="733" y="11"/>
                </a:lnTo>
                <a:lnTo>
                  <a:pt x="758" y="3"/>
                </a:lnTo>
                <a:lnTo>
                  <a:pt x="7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Company Presentation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42D1-25B8-4D0C-8AB5-4CE45C92E110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4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2000" y="2196000"/>
            <a:ext cx="2160000" cy="10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35" name="Bildplatzhalter 2"/>
          <p:cNvSpPr>
            <a:spLocks noGrp="1"/>
          </p:cNvSpPr>
          <p:nvPr>
            <p:ph type="pic" idx="13"/>
          </p:nvPr>
        </p:nvSpPr>
        <p:spPr>
          <a:xfrm>
            <a:off x="396000" y="2196000"/>
            <a:ext cx="827584" cy="1044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36" name="Inhaltsplatzhalter 2"/>
          <p:cNvSpPr>
            <a:spLocks noGrp="1"/>
          </p:cNvSpPr>
          <p:nvPr>
            <p:ph idx="14" hasCustomPrompt="1"/>
          </p:nvPr>
        </p:nvSpPr>
        <p:spPr>
          <a:xfrm>
            <a:off x="1332000" y="3456000"/>
            <a:ext cx="2160000" cy="10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37" name="Bildplatzhalter 2"/>
          <p:cNvSpPr>
            <a:spLocks noGrp="1"/>
          </p:cNvSpPr>
          <p:nvPr>
            <p:ph type="pic" idx="15"/>
          </p:nvPr>
        </p:nvSpPr>
        <p:spPr>
          <a:xfrm>
            <a:off x="396000" y="3456000"/>
            <a:ext cx="827584" cy="1044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38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43999" y="2196000"/>
            <a:ext cx="3024000" cy="10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39" name="Bildplatzhalter 2"/>
          <p:cNvSpPr>
            <a:spLocks noGrp="1"/>
          </p:cNvSpPr>
          <p:nvPr>
            <p:ph type="pic" idx="17"/>
          </p:nvPr>
        </p:nvSpPr>
        <p:spPr>
          <a:xfrm>
            <a:off x="3744000" y="2196000"/>
            <a:ext cx="827584" cy="1044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0" name="Inhaltsplatzhalter 2"/>
          <p:cNvSpPr>
            <a:spLocks noGrp="1"/>
          </p:cNvSpPr>
          <p:nvPr>
            <p:ph idx="18" hasCustomPrompt="1"/>
          </p:nvPr>
        </p:nvSpPr>
        <p:spPr>
          <a:xfrm>
            <a:off x="4643999" y="3456000"/>
            <a:ext cx="3024000" cy="10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41" name="Bildplatzhalter 2"/>
          <p:cNvSpPr>
            <a:spLocks noGrp="1"/>
          </p:cNvSpPr>
          <p:nvPr>
            <p:ph type="pic" idx="19"/>
          </p:nvPr>
        </p:nvSpPr>
        <p:spPr>
          <a:xfrm>
            <a:off x="3744000" y="3456000"/>
            <a:ext cx="827584" cy="1044000"/>
          </a:xfrm>
          <a:solidFill>
            <a:schemeClr val="bg1">
              <a:lumMod val="95000"/>
            </a:schemeClr>
          </a:solidFill>
        </p:spPr>
        <p:txBody>
          <a:bodyPr bIns="0" anchor="ctr">
            <a:no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02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 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92000" y="1566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61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900000"/>
            <a:ext cx="7560000" cy="792000"/>
          </a:xfrm>
        </p:spPr>
        <p:txBody>
          <a:bodyPr/>
          <a:lstStyle/>
          <a:p>
            <a:r>
              <a:rPr lang="en-US" noProof="0"/>
              <a:t>Two-line header</a:t>
            </a:r>
            <a:br>
              <a:rPr lang="en-US" noProof="0"/>
            </a:br>
            <a:r>
              <a:rPr lang="en-US" noProof="0"/>
              <a:t>(Gotham Bold 28 pt)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2000" y="2376000"/>
            <a:ext cx="7560000" cy="2304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noProof="0"/>
              <a:t>Click to edit 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6E8F-F863-4612-9890-7CCF4C6F2EC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392000" y="1962000"/>
            <a:ext cx="360000" cy="36000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>
            <a:lvl1pPr algn="ctr">
              <a:defRPr lang="en-US" sz="1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Gotham Bold" pitchFamily="50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1000"/>
              </a:spcBef>
              <a:buSzPct val="90000"/>
              <a:buFontTx/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14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92000" y="900000"/>
            <a:ext cx="7560000" cy="3975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Headline (Gotham Bold 28 pt)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2000" y="1980000"/>
            <a:ext cx="7560000" cy="2700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here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000" y="4804238"/>
            <a:ext cx="6768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9548" y="4804238"/>
            <a:ext cx="396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reeform 72"/>
          <p:cNvSpPr>
            <a:spLocks noChangeAspect="1" noEditPoints="1"/>
          </p:cNvSpPr>
          <p:nvPr userDrawn="1"/>
        </p:nvSpPr>
        <p:spPr bwMode="auto">
          <a:xfrm>
            <a:off x="396000" y="306000"/>
            <a:ext cx="911382" cy="99000"/>
          </a:xfrm>
          <a:custGeom>
            <a:avLst/>
            <a:gdLst>
              <a:gd name="T0" fmla="*/ 2408 w 2504"/>
              <a:gd name="T1" fmla="*/ 132 h 274"/>
              <a:gd name="T2" fmla="*/ 2437 w 2504"/>
              <a:gd name="T3" fmla="*/ 96 h 274"/>
              <a:gd name="T4" fmla="*/ 2420 w 2504"/>
              <a:gd name="T5" fmla="*/ 63 h 274"/>
              <a:gd name="T6" fmla="*/ 1015 w 2504"/>
              <a:gd name="T7" fmla="*/ 58 h 274"/>
              <a:gd name="T8" fmla="*/ 1101 w 2504"/>
              <a:gd name="T9" fmla="*/ 127 h 274"/>
              <a:gd name="T10" fmla="*/ 1117 w 2504"/>
              <a:gd name="T11" fmla="*/ 95 h 274"/>
              <a:gd name="T12" fmla="*/ 1087 w 2504"/>
              <a:gd name="T13" fmla="*/ 59 h 274"/>
              <a:gd name="T14" fmla="*/ 57 w 2504"/>
              <a:gd name="T15" fmla="*/ 217 h 274"/>
              <a:gd name="T16" fmla="*/ 160 w 2504"/>
              <a:gd name="T17" fmla="*/ 195 h 274"/>
              <a:gd name="T18" fmla="*/ 182 w 2504"/>
              <a:gd name="T19" fmla="*/ 137 h 274"/>
              <a:gd name="T20" fmla="*/ 145 w 2504"/>
              <a:gd name="T21" fmla="*/ 68 h 274"/>
              <a:gd name="T22" fmla="*/ 2276 w 2504"/>
              <a:gd name="T23" fmla="*/ 5 h 274"/>
              <a:gd name="T24" fmla="*/ 2469 w 2504"/>
              <a:gd name="T25" fmla="*/ 29 h 274"/>
              <a:gd name="T26" fmla="*/ 2497 w 2504"/>
              <a:gd name="T27" fmla="*/ 93 h 274"/>
              <a:gd name="T28" fmla="*/ 2458 w 2504"/>
              <a:gd name="T29" fmla="*/ 165 h 274"/>
              <a:gd name="T30" fmla="*/ 2380 w 2504"/>
              <a:gd name="T31" fmla="*/ 185 h 274"/>
              <a:gd name="T32" fmla="*/ 2276 w 2504"/>
              <a:gd name="T33" fmla="*/ 5 h 274"/>
              <a:gd name="T34" fmla="*/ 2081 w 2504"/>
              <a:gd name="T35" fmla="*/ 57 h 274"/>
              <a:gd name="T36" fmla="*/ 2081 w 2504"/>
              <a:gd name="T37" fmla="*/ 162 h 274"/>
              <a:gd name="T38" fmla="*/ 2024 w 2504"/>
              <a:gd name="T39" fmla="*/ 269 h 274"/>
              <a:gd name="T40" fmla="*/ 1987 w 2504"/>
              <a:gd name="T41" fmla="*/ 58 h 274"/>
              <a:gd name="T42" fmla="*/ 1847 w 2504"/>
              <a:gd name="T43" fmla="*/ 58 h 274"/>
              <a:gd name="T44" fmla="*/ 1549 w 2504"/>
              <a:gd name="T45" fmla="*/ 5 h 274"/>
              <a:gd name="T46" fmla="*/ 1642 w 2504"/>
              <a:gd name="T47" fmla="*/ 164 h 274"/>
              <a:gd name="T48" fmla="*/ 1482 w 2504"/>
              <a:gd name="T49" fmla="*/ 5 h 274"/>
              <a:gd name="T50" fmla="*/ 1284 w 2504"/>
              <a:gd name="T51" fmla="*/ 174 h 274"/>
              <a:gd name="T52" fmla="*/ 1323 w 2504"/>
              <a:gd name="T53" fmla="*/ 218 h 274"/>
              <a:gd name="T54" fmla="*/ 1382 w 2504"/>
              <a:gd name="T55" fmla="*/ 203 h 274"/>
              <a:gd name="T56" fmla="*/ 1397 w 2504"/>
              <a:gd name="T57" fmla="*/ 5 h 274"/>
              <a:gd name="T58" fmla="*/ 1447 w 2504"/>
              <a:gd name="T59" fmla="*/ 206 h 274"/>
              <a:gd name="T60" fmla="*/ 1387 w 2504"/>
              <a:gd name="T61" fmla="*/ 266 h 274"/>
              <a:gd name="T62" fmla="*/ 1291 w 2504"/>
              <a:gd name="T63" fmla="*/ 266 h 274"/>
              <a:gd name="T64" fmla="*/ 1233 w 2504"/>
              <a:gd name="T65" fmla="*/ 207 h 274"/>
              <a:gd name="T66" fmla="*/ 956 w 2504"/>
              <a:gd name="T67" fmla="*/ 5 h 274"/>
              <a:gd name="T68" fmla="*/ 1150 w 2504"/>
              <a:gd name="T69" fmla="*/ 29 h 274"/>
              <a:gd name="T70" fmla="*/ 1176 w 2504"/>
              <a:gd name="T71" fmla="*/ 93 h 274"/>
              <a:gd name="T72" fmla="*/ 1138 w 2504"/>
              <a:gd name="T73" fmla="*/ 165 h 274"/>
              <a:gd name="T74" fmla="*/ 1060 w 2504"/>
              <a:gd name="T75" fmla="*/ 185 h 274"/>
              <a:gd name="T76" fmla="*/ 956 w 2504"/>
              <a:gd name="T77" fmla="*/ 5 h 274"/>
              <a:gd name="T78" fmla="*/ 344 w 2504"/>
              <a:gd name="T79" fmla="*/ 57 h 274"/>
              <a:gd name="T80" fmla="*/ 344 w 2504"/>
              <a:gd name="T81" fmla="*/ 162 h 274"/>
              <a:gd name="T82" fmla="*/ 287 w 2504"/>
              <a:gd name="T83" fmla="*/ 269 h 274"/>
              <a:gd name="T84" fmla="*/ 133 w 2504"/>
              <a:gd name="T85" fmla="*/ 8 h 274"/>
              <a:gd name="T86" fmla="*/ 220 w 2504"/>
              <a:gd name="T87" fmla="*/ 62 h 274"/>
              <a:gd name="T88" fmla="*/ 243 w 2504"/>
              <a:gd name="T89" fmla="*/ 137 h 274"/>
              <a:gd name="T90" fmla="*/ 204 w 2504"/>
              <a:gd name="T91" fmla="*/ 231 h 274"/>
              <a:gd name="T92" fmla="*/ 103 w 2504"/>
              <a:gd name="T93" fmla="*/ 269 h 274"/>
              <a:gd name="T94" fmla="*/ 814 w 2504"/>
              <a:gd name="T95" fmla="*/ 1 h 274"/>
              <a:gd name="T96" fmla="*/ 891 w 2504"/>
              <a:gd name="T97" fmla="*/ 37 h 274"/>
              <a:gd name="T98" fmla="*/ 806 w 2504"/>
              <a:gd name="T99" fmla="*/ 56 h 274"/>
              <a:gd name="T100" fmla="*/ 731 w 2504"/>
              <a:gd name="T101" fmla="*/ 78 h 274"/>
              <a:gd name="T102" fmla="*/ 709 w 2504"/>
              <a:gd name="T103" fmla="*/ 137 h 274"/>
              <a:gd name="T104" fmla="*/ 749 w 2504"/>
              <a:gd name="T105" fmla="*/ 210 h 274"/>
              <a:gd name="T106" fmla="*/ 829 w 2504"/>
              <a:gd name="T107" fmla="*/ 213 h 274"/>
              <a:gd name="T108" fmla="*/ 786 w 2504"/>
              <a:gd name="T109" fmla="*/ 117 h 274"/>
              <a:gd name="T110" fmla="*/ 863 w 2504"/>
              <a:gd name="T111" fmla="*/ 256 h 274"/>
              <a:gd name="T112" fmla="*/ 758 w 2504"/>
              <a:gd name="T113" fmla="*/ 271 h 274"/>
              <a:gd name="T114" fmla="*/ 671 w 2504"/>
              <a:gd name="T115" fmla="*/ 215 h 274"/>
              <a:gd name="T116" fmla="*/ 649 w 2504"/>
              <a:gd name="T117" fmla="*/ 137 h 274"/>
              <a:gd name="T118" fmla="*/ 688 w 2504"/>
              <a:gd name="T119" fmla="*/ 41 h 274"/>
              <a:gd name="T120" fmla="*/ 788 w 2504"/>
              <a:gd name="T12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4" h="274">
                <a:moveTo>
                  <a:pt x="2334" y="58"/>
                </a:moveTo>
                <a:lnTo>
                  <a:pt x="2334" y="133"/>
                </a:lnTo>
                <a:lnTo>
                  <a:pt x="2393" y="133"/>
                </a:lnTo>
                <a:lnTo>
                  <a:pt x="2408" y="132"/>
                </a:lnTo>
                <a:lnTo>
                  <a:pt x="2420" y="127"/>
                </a:lnTo>
                <a:lnTo>
                  <a:pt x="2430" y="118"/>
                </a:lnTo>
                <a:lnTo>
                  <a:pt x="2435" y="109"/>
                </a:lnTo>
                <a:lnTo>
                  <a:pt x="2437" y="96"/>
                </a:lnTo>
                <a:lnTo>
                  <a:pt x="2437" y="95"/>
                </a:lnTo>
                <a:lnTo>
                  <a:pt x="2435" y="82"/>
                </a:lnTo>
                <a:lnTo>
                  <a:pt x="2429" y="72"/>
                </a:lnTo>
                <a:lnTo>
                  <a:pt x="2420" y="63"/>
                </a:lnTo>
                <a:lnTo>
                  <a:pt x="2408" y="59"/>
                </a:lnTo>
                <a:lnTo>
                  <a:pt x="2392" y="58"/>
                </a:lnTo>
                <a:lnTo>
                  <a:pt x="2334" y="58"/>
                </a:lnTo>
                <a:close/>
                <a:moveTo>
                  <a:pt x="1015" y="58"/>
                </a:moveTo>
                <a:lnTo>
                  <a:pt x="1015" y="133"/>
                </a:lnTo>
                <a:lnTo>
                  <a:pt x="1073" y="133"/>
                </a:lnTo>
                <a:lnTo>
                  <a:pt x="1089" y="132"/>
                </a:lnTo>
                <a:lnTo>
                  <a:pt x="1101" y="127"/>
                </a:lnTo>
                <a:lnTo>
                  <a:pt x="1109" y="118"/>
                </a:lnTo>
                <a:lnTo>
                  <a:pt x="1116" y="109"/>
                </a:lnTo>
                <a:lnTo>
                  <a:pt x="1117" y="96"/>
                </a:lnTo>
                <a:lnTo>
                  <a:pt x="1117" y="95"/>
                </a:lnTo>
                <a:lnTo>
                  <a:pt x="1116" y="82"/>
                </a:lnTo>
                <a:lnTo>
                  <a:pt x="1109" y="72"/>
                </a:lnTo>
                <a:lnTo>
                  <a:pt x="1100" y="63"/>
                </a:lnTo>
                <a:lnTo>
                  <a:pt x="1087" y="59"/>
                </a:lnTo>
                <a:lnTo>
                  <a:pt x="1071" y="58"/>
                </a:lnTo>
                <a:lnTo>
                  <a:pt x="1015" y="58"/>
                </a:lnTo>
                <a:close/>
                <a:moveTo>
                  <a:pt x="57" y="58"/>
                </a:moveTo>
                <a:lnTo>
                  <a:pt x="57" y="217"/>
                </a:lnTo>
                <a:lnTo>
                  <a:pt x="103" y="217"/>
                </a:lnTo>
                <a:lnTo>
                  <a:pt x="125" y="215"/>
                </a:lnTo>
                <a:lnTo>
                  <a:pt x="145" y="207"/>
                </a:lnTo>
                <a:lnTo>
                  <a:pt x="160" y="195"/>
                </a:lnTo>
                <a:lnTo>
                  <a:pt x="172" y="179"/>
                </a:lnTo>
                <a:lnTo>
                  <a:pt x="179" y="160"/>
                </a:lnTo>
                <a:lnTo>
                  <a:pt x="182" y="138"/>
                </a:lnTo>
                <a:lnTo>
                  <a:pt x="182" y="137"/>
                </a:lnTo>
                <a:lnTo>
                  <a:pt x="179" y="115"/>
                </a:lnTo>
                <a:lnTo>
                  <a:pt x="172" y="95"/>
                </a:lnTo>
                <a:lnTo>
                  <a:pt x="160" y="80"/>
                </a:lnTo>
                <a:lnTo>
                  <a:pt x="145" y="68"/>
                </a:lnTo>
                <a:lnTo>
                  <a:pt x="125" y="61"/>
                </a:lnTo>
                <a:lnTo>
                  <a:pt x="103" y="58"/>
                </a:lnTo>
                <a:lnTo>
                  <a:pt x="57" y="58"/>
                </a:lnTo>
                <a:close/>
                <a:moveTo>
                  <a:pt x="2276" y="5"/>
                </a:moveTo>
                <a:lnTo>
                  <a:pt x="2397" y="5"/>
                </a:lnTo>
                <a:lnTo>
                  <a:pt x="2425" y="8"/>
                </a:lnTo>
                <a:lnTo>
                  <a:pt x="2450" y="15"/>
                </a:lnTo>
                <a:lnTo>
                  <a:pt x="2469" y="29"/>
                </a:lnTo>
                <a:lnTo>
                  <a:pt x="2484" y="46"/>
                </a:lnTo>
                <a:lnTo>
                  <a:pt x="2493" y="67"/>
                </a:lnTo>
                <a:lnTo>
                  <a:pt x="2497" y="93"/>
                </a:lnTo>
                <a:lnTo>
                  <a:pt x="2497" y="93"/>
                </a:lnTo>
                <a:lnTo>
                  <a:pt x="2494" y="116"/>
                </a:lnTo>
                <a:lnTo>
                  <a:pt x="2486" y="137"/>
                </a:lnTo>
                <a:lnTo>
                  <a:pt x="2474" y="153"/>
                </a:lnTo>
                <a:lnTo>
                  <a:pt x="2458" y="165"/>
                </a:lnTo>
                <a:lnTo>
                  <a:pt x="2440" y="175"/>
                </a:lnTo>
                <a:lnTo>
                  <a:pt x="2504" y="269"/>
                </a:lnTo>
                <a:lnTo>
                  <a:pt x="2436" y="269"/>
                </a:lnTo>
                <a:lnTo>
                  <a:pt x="2380" y="185"/>
                </a:lnTo>
                <a:lnTo>
                  <a:pt x="2334" y="185"/>
                </a:lnTo>
                <a:lnTo>
                  <a:pt x="2334" y="269"/>
                </a:lnTo>
                <a:lnTo>
                  <a:pt x="2276" y="269"/>
                </a:lnTo>
                <a:lnTo>
                  <a:pt x="2276" y="5"/>
                </a:lnTo>
                <a:close/>
                <a:moveTo>
                  <a:pt x="2024" y="5"/>
                </a:moveTo>
                <a:lnTo>
                  <a:pt x="2222" y="5"/>
                </a:lnTo>
                <a:lnTo>
                  <a:pt x="2222" y="57"/>
                </a:lnTo>
                <a:lnTo>
                  <a:pt x="2081" y="57"/>
                </a:lnTo>
                <a:lnTo>
                  <a:pt x="2081" y="110"/>
                </a:lnTo>
                <a:lnTo>
                  <a:pt x="2206" y="110"/>
                </a:lnTo>
                <a:lnTo>
                  <a:pt x="2206" y="162"/>
                </a:lnTo>
                <a:lnTo>
                  <a:pt x="2081" y="162"/>
                </a:lnTo>
                <a:lnTo>
                  <a:pt x="2081" y="217"/>
                </a:lnTo>
                <a:lnTo>
                  <a:pt x="2224" y="217"/>
                </a:lnTo>
                <a:lnTo>
                  <a:pt x="2224" y="269"/>
                </a:lnTo>
                <a:lnTo>
                  <a:pt x="2024" y="269"/>
                </a:lnTo>
                <a:lnTo>
                  <a:pt x="2024" y="5"/>
                </a:lnTo>
                <a:close/>
                <a:moveTo>
                  <a:pt x="1767" y="5"/>
                </a:moveTo>
                <a:lnTo>
                  <a:pt x="1987" y="5"/>
                </a:lnTo>
                <a:lnTo>
                  <a:pt x="1987" y="58"/>
                </a:lnTo>
                <a:lnTo>
                  <a:pt x="1905" y="58"/>
                </a:lnTo>
                <a:lnTo>
                  <a:pt x="1905" y="269"/>
                </a:lnTo>
                <a:lnTo>
                  <a:pt x="1847" y="269"/>
                </a:lnTo>
                <a:lnTo>
                  <a:pt x="1847" y="58"/>
                </a:lnTo>
                <a:lnTo>
                  <a:pt x="1767" y="58"/>
                </a:lnTo>
                <a:lnTo>
                  <a:pt x="1767" y="5"/>
                </a:lnTo>
                <a:close/>
                <a:moveTo>
                  <a:pt x="1482" y="5"/>
                </a:moveTo>
                <a:lnTo>
                  <a:pt x="1549" y="5"/>
                </a:lnTo>
                <a:lnTo>
                  <a:pt x="1612" y="111"/>
                </a:lnTo>
                <a:lnTo>
                  <a:pt x="1676" y="5"/>
                </a:lnTo>
                <a:lnTo>
                  <a:pt x="1743" y="5"/>
                </a:lnTo>
                <a:lnTo>
                  <a:pt x="1642" y="164"/>
                </a:lnTo>
                <a:lnTo>
                  <a:pt x="1642" y="269"/>
                </a:lnTo>
                <a:lnTo>
                  <a:pt x="1583" y="269"/>
                </a:lnTo>
                <a:lnTo>
                  <a:pt x="1583" y="165"/>
                </a:lnTo>
                <a:lnTo>
                  <a:pt x="1482" y="5"/>
                </a:lnTo>
                <a:close/>
                <a:moveTo>
                  <a:pt x="1224" y="5"/>
                </a:moveTo>
                <a:lnTo>
                  <a:pt x="1282" y="5"/>
                </a:lnTo>
                <a:lnTo>
                  <a:pt x="1282" y="154"/>
                </a:lnTo>
                <a:lnTo>
                  <a:pt x="1284" y="174"/>
                </a:lnTo>
                <a:lnTo>
                  <a:pt x="1289" y="190"/>
                </a:lnTo>
                <a:lnTo>
                  <a:pt x="1298" y="203"/>
                </a:lnTo>
                <a:lnTo>
                  <a:pt x="1309" y="212"/>
                </a:lnTo>
                <a:lnTo>
                  <a:pt x="1323" y="218"/>
                </a:lnTo>
                <a:lnTo>
                  <a:pt x="1340" y="220"/>
                </a:lnTo>
                <a:lnTo>
                  <a:pt x="1356" y="218"/>
                </a:lnTo>
                <a:lnTo>
                  <a:pt x="1371" y="212"/>
                </a:lnTo>
                <a:lnTo>
                  <a:pt x="1382" y="203"/>
                </a:lnTo>
                <a:lnTo>
                  <a:pt x="1389" y="191"/>
                </a:lnTo>
                <a:lnTo>
                  <a:pt x="1395" y="175"/>
                </a:lnTo>
                <a:lnTo>
                  <a:pt x="1397" y="157"/>
                </a:lnTo>
                <a:lnTo>
                  <a:pt x="1397" y="5"/>
                </a:lnTo>
                <a:lnTo>
                  <a:pt x="1454" y="5"/>
                </a:lnTo>
                <a:lnTo>
                  <a:pt x="1454" y="154"/>
                </a:lnTo>
                <a:lnTo>
                  <a:pt x="1452" y="183"/>
                </a:lnTo>
                <a:lnTo>
                  <a:pt x="1447" y="206"/>
                </a:lnTo>
                <a:lnTo>
                  <a:pt x="1437" y="227"/>
                </a:lnTo>
                <a:lnTo>
                  <a:pt x="1424" y="244"/>
                </a:lnTo>
                <a:lnTo>
                  <a:pt x="1406" y="256"/>
                </a:lnTo>
                <a:lnTo>
                  <a:pt x="1387" y="266"/>
                </a:lnTo>
                <a:lnTo>
                  <a:pt x="1364" y="271"/>
                </a:lnTo>
                <a:lnTo>
                  <a:pt x="1339" y="274"/>
                </a:lnTo>
                <a:lnTo>
                  <a:pt x="1314" y="271"/>
                </a:lnTo>
                <a:lnTo>
                  <a:pt x="1291" y="266"/>
                </a:lnTo>
                <a:lnTo>
                  <a:pt x="1272" y="256"/>
                </a:lnTo>
                <a:lnTo>
                  <a:pt x="1255" y="244"/>
                </a:lnTo>
                <a:lnTo>
                  <a:pt x="1243" y="227"/>
                </a:lnTo>
                <a:lnTo>
                  <a:pt x="1233" y="207"/>
                </a:lnTo>
                <a:lnTo>
                  <a:pt x="1227" y="184"/>
                </a:lnTo>
                <a:lnTo>
                  <a:pt x="1224" y="155"/>
                </a:lnTo>
                <a:lnTo>
                  <a:pt x="1224" y="5"/>
                </a:lnTo>
                <a:close/>
                <a:moveTo>
                  <a:pt x="956" y="5"/>
                </a:moveTo>
                <a:lnTo>
                  <a:pt x="1076" y="5"/>
                </a:lnTo>
                <a:lnTo>
                  <a:pt x="1106" y="8"/>
                </a:lnTo>
                <a:lnTo>
                  <a:pt x="1130" y="15"/>
                </a:lnTo>
                <a:lnTo>
                  <a:pt x="1150" y="29"/>
                </a:lnTo>
                <a:lnTo>
                  <a:pt x="1164" y="46"/>
                </a:lnTo>
                <a:lnTo>
                  <a:pt x="1174" y="67"/>
                </a:lnTo>
                <a:lnTo>
                  <a:pt x="1176" y="93"/>
                </a:lnTo>
                <a:lnTo>
                  <a:pt x="1176" y="93"/>
                </a:lnTo>
                <a:lnTo>
                  <a:pt x="1174" y="116"/>
                </a:lnTo>
                <a:lnTo>
                  <a:pt x="1166" y="137"/>
                </a:lnTo>
                <a:lnTo>
                  <a:pt x="1154" y="153"/>
                </a:lnTo>
                <a:lnTo>
                  <a:pt x="1138" y="165"/>
                </a:lnTo>
                <a:lnTo>
                  <a:pt x="1119" y="175"/>
                </a:lnTo>
                <a:lnTo>
                  <a:pt x="1185" y="269"/>
                </a:lnTo>
                <a:lnTo>
                  <a:pt x="1117" y="269"/>
                </a:lnTo>
                <a:lnTo>
                  <a:pt x="1060" y="185"/>
                </a:lnTo>
                <a:lnTo>
                  <a:pt x="1015" y="185"/>
                </a:lnTo>
                <a:lnTo>
                  <a:pt x="1015" y="269"/>
                </a:lnTo>
                <a:lnTo>
                  <a:pt x="956" y="269"/>
                </a:lnTo>
                <a:lnTo>
                  <a:pt x="956" y="5"/>
                </a:lnTo>
                <a:close/>
                <a:moveTo>
                  <a:pt x="287" y="5"/>
                </a:moveTo>
                <a:lnTo>
                  <a:pt x="486" y="5"/>
                </a:lnTo>
                <a:lnTo>
                  <a:pt x="486" y="57"/>
                </a:lnTo>
                <a:lnTo>
                  <a:pt x="344" y="57"/>
                </a:lnTo>
                <a:lnTo>
                  <a:pt x="344" y="110"/>
                </a:lnTo>
                <a:lnTo>
                  <a:pt x="469" y="110"/>
                </a:lnTo>
                <a:lnTo>
                  <a:pt x="469" y="162"/>
                </a:lnTo>
                <a:lnTo>
                  <a:pt x="344" y="162"/>
                </a:lnTo>
                <a:lnTo>
                  <a:pt x="344" y="217"/>
                </a:lnTo>
                <a:lnTo>
                  <a:pt x="487" y="217"/>
                </a:lnTo>
                <a:lnTo>
                  <a:pt x="487" y="269"/>
                </a:lnTo>
                <a:lnTo>
                  <a:pt x="287" y="269"/>
                </a:lnTo>
                <a:lnTo>
                  <a:pt x="287" y="5"/>
                </a:lnTo>
                <a:close/>
                <a:moveTo>
                  <a:pt x="0" y="5"/>
                </a:moveTo>
                <a:lnTo>
                  <a:pt x="103" y="5"/>
                </a:lnTo>
                <a:lnTo>
                  <a:pt x="133" y="8"/>
                </a:lnTo>
                <a:lnTo>
                  <a:pt x="160" y="15"/>
                </a:lnTo>
                <a:lnTo>
                  <a:pt x="183" y="27"/>
                </a:lnTo>
                <a:lnTo>
                  <a:pt x="204" y="43"/>
                </a:lnTo>
                <a:lnTo>
                  <a:pt x="220" y="62"/>
                </a:lnTo>
                <a:lnTo>
                  <a:pt x="232" y="84"/>
                </a:lnTo>
                <a:lnTo>
                  <a:pt x="240" y="110"/>
                </a:lnTo>
                <a:lnTo>
                  <a:pt x="243" y="137"/>
                </a:lnTo>
                <a:lnTo>
                  <a:pt x="243" y="137"/>
                </a:lnTo>
                <a:lnTo>
                  <a:pt x="240" y="164"/>
                </a:lnTo>
                <a:lnTo>
                  <a:pt x="232" y="189"/>
                </a:lnTo>
                <a:lnTo>
                  <a:pt x="220" y="211"/>
                </a:lnTo>
                <a:lnTo>
                  <a:pt x="204" y="231"/>
                </a:lnTo>
                <a:lnTo>
                  <a:pt x="183" y="247"/>
                </a:lnTo>
                <a:lnTo>
                  <a:pt x="160" y="259"/>
                </a:lnTo>
                <a:lnTo>
                  <a:pt x="133" y="266"/>
                </a:lnTo>
                <a:lnTo>
                  <a:pt x="103" y="269"/>
                </a:lnTo>
                <a:lnTo>
                  <a:pt x="0" y="269"/>
                </a:lnTo>
                <a:lnTo>
                  <a:pt x="0" y="5"/>
                </a:lnTo>
                <a:close/>
                <a:moveTo>
                  <a:pt x="788" y="0"/>
                </a:moveTo>
                <a:lnTo>
                  <a:pt x="814" y="1"/>
                </a:lnTo>
                <a:lnTo>
                  <a:pt x="836" y="6"/>
                </a:lnTo>
                <a:lnTo>
                  <a:pt x="857" y="14"/>
                </a:lnTo>
                <a:lnTo>
                  <a:pt x="874" y="24"/>
                </a:lnTo>
                <a:lnTo>
                  <a:pt x="891" y="37"/>
                </a:lnTo>
                <a:lnTo>
                  <a:pt x="854" y="82"/>
                </a:lnTo>
                <a:lnTo>
                  <a:pt x="840" y="69"/>
                </a:lnTo>
                <a:lnTo>
                  <a:pt x="824" y="61"/>
                </a:lnTo>
                <a:lnTo>
                  <a:pt x="806" y="56"/>
                </a:lnTo>
                <a:lnTo>
                  <a:pt x="786" y="54"/>
                </a:lnTo>
                <a:lnTo>
                  <a:pt x="765" y="57"/>
                </a:lnTo>
                <a:lnTo>
                  <a:pt x="747" y="65"/>
                </a:lnTo>
                <a:lnTo>
                  <a:pt x="731" y="78"/>
                </a:lnTo>
                <a:lnTo>
                  <a:pt x="720" y="95"/>
                </a:lnTo>
                <a:lnTo>
                  <a:pt x="713" y="115"/>
                </a:lnTo>
                <a:lnTo>
                  <a:pt x="709" y="137"/>
                </a:lnTo>
                <a:lnTo>
                  <a:pt x="709" y="137"/>
                </a:lnTo>
                <a:lnTo>
                  <a:pt x="713" y="160"/>
                </a:lnTo>
                <a:lnTo>
                  <a:pt x="720" y="180"/>
                </a:lnTo>
                <a:lnTo>
                  <a:pt x="733" y="197"/>
                </a:lnTo>
                <a:lnTo>
                  <a:pt x="749" y="210"/>
                </a:lnTo>
                <a:lnTo>
                  <a:pt x="767" y="218"/>
                </a:lnTo>
                <a:lnTo>
                  <a:pt x="789" y="221"/>
                </a:lnTo>
                <a:lnTo>
                  <a:pt x="810" y="220"/>
                </a:lnTo>
                <a:lnTo>
                  <a:pt x="829" y="213"/>
                </a:lnTo>
                <a:lnTo>
                  <a:pt x="845" y="205"/>
                </a:lnTo>
                <a:lnTo>
                  <a:pt x="845" y="168"/>
                </a:lnTo>
                <a:lnTo>
                  <a:pt x="786" y="168"/>
                </a:lnTo>
                <a:lnTo>
                  <a:pt x="786" y="117"/>
                </a:lnTo>
                <a:lnTo>
                  <a:pt x="900" y="117"/>
                </a:lnTo>
                <a:lnTo>
                  <a:pt x="900" y="232"/>
                </a:lnTo>
                <a:lnTo>
                  <a:pt x="883" y="245"/>
                </a:lnTo>
                <a:lnTo>
                  <a:pt x="863" y="256"/>
                </a:lnTo>
                <a:lnTo>
                  <a:pt x="841" y="265"/>
                </a:lnTo>
                <a:lnTo>
                  <a:pt x="815" y="271"/>
                </a:lnTo>
                <a:lnTo>
                  <a:pt x="788" y="274"/>
                </a:lnTo>
                <a:lnTo>
                  <a:pt x="758" y="271"/>
                </a:lnTo>
                <a:lnTo>
                  <a:pt x="731" y="264"/>
                </a:lnTo>
                <a:lnTo>
                  <a:pt x="708" y="252"/>
                </a:lnTo>
                <a:lnTo>
                  <a:pt x="687" y="236"/>
                </a:lnTo>
                <a:lnTo>
                  <a:pt x="671" y="215"/>
                </a:lnTo>
                <a:lnTo>
                  <a:pt x="659" y="192"/>
                </a:lnTo>
                <a:lnTo>
                  <a:pt x="651" y="167"/>
                </a:lnTo>
                <a:lnTo>
                  <a:pt x="649" y="138"/>
                </a:lnTo>
                <a:lnTo>
                  <a:pt x="649" y="137"/>
                </a:lnTo>
                <a:lnTo>
                  <a:pt x="651" y="110"/>
                </a:lnTo>
                <a:lnTo>
                  <a:pt x="660" y="84"/>
                </a:lnTo>
                <a:lnTo>
                  <a:pt x="672" y="61"/>
                </a:lnTo>
                <a:lnTo>
                  <a:pt x="688" y="41"/>
                </a:lnTo>
                <a:lnTo>
                  <a:pt x="708" y="24"/>
                </a:lnTo>
                <a:lnTo>
                  <a:pt x="733" y="11"/>
                </a:lnTo>
                <a:lnTo>
                  <a:pt x="758" y="3"/>
                </a:lnTo>
                <a:lnTo>
                  <a:pt x="7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94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708" r:id="rId3"/>
    <p:sldLayoutId id="2147483709" r:id="rId4"/>
    <p:sldLayoutId id="2147483689" r:id="rId5"/>
    <p:sldLayoutId id="2147483705" r:id="rId6"/>
    <p:sldLayoutId id="2147483704" r:id="rId7"/>
    <p:sldLayoutId id="2147483690" r:id="rId8"/>
    <p:sldLayoutId id="2147483701" r:id="rId9"/>
    <p:sldLayoutId id="2147483707" r:id="rId10"/>
    <p:sldLayoutId id="2147483703" r:id="rId11"/>
    <p:sldLayoutId id="2147483713" r:id="rId12"/>
    <p:sldLayoutId id="2147483714" r:id="rId13"/>
    <p:sldLayoutId id="2147483711" r:id="rId14"/>
    <p:sldLayoutId id="2147483712" r:id="rId15"/>
    <p:sldLayoutId id="2147483715" r:id="rId16"/>
    <p:sldLayoutId id="2147483716" r:id="rId17"/>
    <p:sldLayoutId id="2147483695" r:id="rId18"/>
    <p:sldLayoutId id="2147483710" r:id="rId19"/>
  </p:sldLayoutIdLst>
  <p:hf hdr="0" dt="0"/>
  <p:txStyles>
    <p:titleStyle>
      <a:lvl1pPr algn="ctr" defTabSz="914400" rtl="0" eaLnBrk="1" latinLnBrk="0" hangingPunct="1">
        <a:lnSpc>
          <a:spcPts val="3075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FontTx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SzPct val="7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EAB2C-BB60-41B4-B6E5-F575E8D9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4C5CD-38B3-4F0F-9139-DCD0763E3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6D793-2F93-4A11-84A8-F43015C27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BC12A-2534-45FF-97FA-042DB6B3D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Press Library Collection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0780C-A643-4B8D-9E02-79B165288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6CCD-2F0C-4696-9195-167577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92000" y="900000"/>
            <a:ext cx="7560000" cy="3975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Headline (Gotham Bold 28 pt)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2000" y="1980000"/>
            <a:ext cx="7560000" cy="2700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here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000" y="4804238"/>
            <a:ext cx="6768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9548" y="4804238"/>
            <a:ext cx="396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reeform 72"/>
          <p:cNvSpPr>
            <a:spLocks noChangeAspect="1" noEditPoints="1"/>
          </p:cNvSpPr>
          <p:nvPr userDrawn="1"/>
        </p:nvSpPr>
        <p:spPr bwMode="auto">
          <a:xfrm>
            <a:off x="396000" y="306000"/>
            <a:ext cx="911382" cy="99000"/>
          </a:xfrm>
          <a:custGeom>
            <a:avLst/>
            <a:gdLst>
              <a:gd name="T0" fmla="*/ 2408 w 2504"/>
              <a:gd name="T1" fmla="*/ 132 h 274"/>
              <a:gd name="T2" fmla="*/ 2437 w 2504"/>
              <a:gd name="T3" fmla="*/ 96 h 274"/>
              <a:gd name="T4" fmla="*/ 2420 w 2504"/>
              <a:gd name="T5" fmla="*/ 63 h 274"/>
              <a:gd name="T6" fmla="*/ 1015 w 2504"/>
              <a:gd name="T7" fmla="*/ 58 h 274"/>
              <a:gd name="T8" fmla="*/ 1101 w 2504"/>
              <a:gd name="T9" fmla="*/ 127 h 274"/>
              <a:gd name="T10" fmla="*/ 1117 w 2504"/>
              <a:gd name="T11" fmla="*/ 95 h 274"/>
              <a:gd name="T12" fmla="*/ 1087 w 2504"/>
              <a:gd name="T13" fmla="*/ 59 h 274"/>
              <a:gd name="T14" fmla="*/ 57 w 2504"/>
              <a:gd name="T15" fmla="*/ 217 h 274"/>
              <a:gd name="T16" fmla="*/ 160 w 2504"/>
              <a:gd name="T17" fmla="*/ 195 h 274"/>
              <a:gd name="T18" fmla="*/ 182 w 2504"/>
              <a:gd name="T19" fmla="*/ 137 h 274"/>
              <a:gd name="T20" fmla="*/ 145 w 2504"/>
              <a:gd name="T21" fmla="*/ 68 h 274"/>
              <a:gd name="T22" fmla="*/ 2276 w 2504"/>
              <a:gd name="T23" fmla="*/ 5 h 274"/>
              <a:gd name="T24" fmla="*/ 2469 w 2504"/>
              <a:gd name="T25" fmla="*/ 29 h 274"/>
              <a:gd name="T26" fmla="*/ 2497 w 2504"/>
              <a:gd name="T27" fmla="*/ 93 h 274"/>
              <a:gd name="T28" fmla="*/ 2458 w 2504"/>
              <a:gd name="T29" fmla="*/ 165 h 274"/>
              <a:gd name="T30" fmla="*/ 2380 w 2504"/>
              <a:gd name="T31" fmla="*/ 185 h 274"/>
              <a:gd name="T32" fmla="*/ 2276 w 2504"/>
              <a:gd name="T33" fmla="*/ 5 h 274"/>
              <a:gd name="T34" fmla="*/ 2081 w 2504"/>
              <a:gd name="T35" fmla="*/ 57 h 274"/>
              <a:gd name="T36" fmla="*/ 2081 w 2504"/>
              <a:gd name="T37" fmla="*/ 162 h 274"/>
              <a:gd name="T38" fmla="*/ 2024 w 2504"/>
              <a:gd name="T39" fmla="*/ 269 h 274"/>
              <a:gd name="T40" fmla="*/ 1987 w 2504"/>
              <a:gd name="T41" fmla="*/ 58 h 274"/>
              <a:gd name="T42" fmla="*/ 1847 w 2504"/>
              <a:gd name="T43" fmla="*/ 58 h 274"/>
              <a:gd name="T44" fmla="*/ 1549 w 2504"/>
              <a:gd name="T45" fmla="*/ 5 h 274"/>
              <a:gd name="T46" fmla="*/ 1642 w 2504"/>
              <a:gd name="T47" fmla="*/ 164 h 274"/>
              <a:gd name="T48" fmla="*/ 1482 w 2504"/>
              <a:gd name="T49" fmla="*/ 5 h 274"/>
              <a:gd name="T50" fmla="*/ 1284 w 2504"/>
              <a:gd name="T51" fmla="*/ 174 h 274"/>
              <a:gd name="T52" fmla="*/ 1323 w 2504"/>
              <a:gd name="T53" fmla="*/ 218 h 274"/>
              <a:gd name="T54" fmla="*/ 1382 w 2504"/>
              <a:gd name="T55" fmla="*/ 203 h 274"/>
              <a:gd name="T56" fmla="*/ 1397 w 2504"/>
              <a:gd name="T57" fmla="*/ 5 h 274"/>
              <a:gd name="T58" fmla="*/ 1447 w 2504"/>
              <a:gd name="T59" fmla="*/ 206 h 274"/>
              <a:gd name="T60" fmla="*/ 1387 w 2504"/>
              <a:gd name="T61" fmla="*/ 266 h 274"/>
              <a:gd name="T62" fmla="*/ 1291 w 2504"/>
              <a:gd name="T63" fmla="*/ 266 h 274"/>
              <a:gd name="T64" fmla="*/ 1233 w 2504"/>
              <a:gd name="T65" fmla="*/ 207 h 274"/>
              <a:gd name="T66" fmla="*/ 956 w 2504"/>
              <a:gd name="T67" fmla="*/ 5 h 274"/>
              <a:gd name="T68" fmla="*/ 1150 w 2504"/>
              <a:gd name="T69" fmla="*/ 29 h 274"/>
              <a:gd name="T70" fmla="*/ 1176 w 2504"/>
              <a:gd name="T71" fmla="*/ 93 h 274"/>
              <a:gd name="T72" fmla="*/ 1138 w 2504"/>
              <a:gd name="T73" fmla="*/ 165 h 274"/>
              <a:gd name="T74" fmla="*/ 1060 w 2504"/>
              <a:gd name="T75" fmla="*/ 185 h 274"/>
              <a:gd name="T76" fmla="*/ 956 w 2504"/>
              <a:gd name="T77" fmla="*/ 5 h 274"/>
              <a:gd name="T78" fmla="*/ 344 w 2504"/>
              <a:gd name="T79" fmla="*/ 57 h 274"/>
              <a:gd name="T80" fmla="*/ 344 w 2504"/>
              <a:gd name="T81" fmla="*/ 162 h 274"/>
              <a:gd name="T82" fmla="*/ 287 w 2504"/>
              <a:gd name="T83" fmla="*/ 269 h 274"/>
              <a:gd name="T84" fmla="*/ 133 w 2504"/>
              <a:gd name="T85" fmla="*/ 8 h 274"/>
              <a:gd name="T86" fmla="*/ 220 w 2504"/>
              <a:gd name="T87" fmla="*/ 62 h 274"/>
              <a:gd name="T88" fmla="*/ 243 w 2504"/>
              <a:gd name="T89" fmla="*/ 137 h 274"/>
              <a:gd name="T90" fmla="*/ 204 w 2504"/>
              <a:gd name="T91" fmla="*/ 231 h 274"/>
              <a:gd name="T92" fmla="*/ 103 w 2504"/>
              <a:gd name="T93" fmla="*/ 269 h 274"/>
              <a:gd name="T94" fmla="*/ 814 w 2504"/>
              <a:gd name="T95" fmla="*/ 1 h 274"/>
              <a:gd name="T96" fmla="*/ 891 w 2504"/>
              <a:gd name="T97" fmla="*/ 37 h 274"/>
              <a:gd name="T98" fmla="*/ 806 w 2504"/>
              <a:gd name="T99" fmla="*/ 56 h 274"/>
              <a:gd name="T100" fmla="*/ 731 w 2504"/>
              <a:gd name="T101" fmla="*/ 78 h 274"/>
              <a:gd name="T102" fmla="*/ 709 w 2504"/>
              <a:gd name="T103" fmla="*/ 137 h 274"/>
              <a:gd name="T104" fmla="*/ 749 w 2504"/>
              <a:gd name="T105" fmla="*/ 210 h 274"/>
              <a:gd name="T106" fmla="*/ 829 w 2504"/>
              <a:gd name="T107" fmla="*/ 213 h 274"/>
              <a:gd name="T108" fmla="*/ 786 w 2504"/>
              <a:gd name="T109" fmla="*/ 117 h 274"/>
              <a:gd name="T110" fmla="*/ 863 w 2504"/>
              <a:gd name="T111" fmla="*/ 256 h 274"/>
              <a:gd name="T112" fmla="*/ 758 w 2504"/>
              <a:gd name="T113" fmla="*/ 271 h 274"/>
              <a:gd name="T114" fmla="*/ 671 w 2504"/>
              <a:gd name="T115" fmla="*/ 215 h 274"/>
              <a:gd name="T116" fmla="*/ 649 w 2504"/>
              <a:gd name="T117" fmla="*/ 137 h 274"/>
              <a:gd name="T118" fmla="*/ 688 w 2504"/>
              <a:gd name="T119" fmla="*/ 41 h 274"/>
              <a:gd name="T120" fmla="*/ 788 w 2504"/>
              <a:gd name="T12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4" h="274">
                <a:moveTo>
                  <a:pt x="2334" y="58"/>
                </a:moveTo>
                <a:lnTo>
                  <a:pt x="2334" y="133"/>
                </a:lnTo>
                <a:lnTo>
                  <a:pt x="2393" y="133"/>
                </a:lnTo>
                <a:lnTo>
                  <a:pt x="2408" y="132"/>
                </a:lnTo>
                <a:lnTo>
                  <a:pt x="2420" y="127"/>
                </a:lnTo>
                <a:lnTo>
                  <a:pt x="2430" y="118"/>
                </a:lnTo>
                <a:lnTo>
                  <a:pt x="2435" y="109"/>
                </a:lnTo>
                <a:lnTo>
                  <a:pt x="2437" y="96"/>
                </a:lnTo>
                <a:lnTo>
                  <a:pt x="2437" y="95"/>
                </a:lnTo>
                <a:lnTo>
                  <a:pt x="2435" y="82"/>
                </a:lnTo>
                <a:lnTo>
                  <a:pt x="2429" y="72"/>
                </a:lnTo>
                <a:lnTo>
                  <a:pt x="2420" y="63"/>
                </a:lnTo>
                <a:lnTo>
                  <a:pt x="2408" y="59"/>
                </a:lnTo>
                <a:lnTo>
                  <a:pt x="2392" y="58"/>
                </a:lnTo>
                <a:lnTo>
                  <a:pt x="2334" y="58"/>
                </a:lnTo>
                <a:close/>
                <a:moveTo>
                  <a:pt x="1015" y="58"/>
                </a:moveTo>
                <a:lnTo>
                  <a:pt x="1015" y="133"/>
                </a:lnTo>
                <a:lnTo>
                  <a:pt x="1073" y="133"/>
                </a:lnTo>
                <a:lnTo>
                  <a:pt x="1089" y="132"/>
                </a:lnTo>
                <a:lnTo>
                  <a:pt x="1101" y="127"/>
                </a:lnTo>
                <a:lnTo>
                  <a:pt x="1109" y="118"/>
                </a:lnTo>
                <a:lnTo>
                  <a:pt x="1116" y="109"/>
                </a:lnTo>
                <a:lnTo>
                  <a:pt x="1117" y="96"/>
                </a:lnTo>
                <a:lnTo>
                  <a:pt x="1117" y="95"/>
                </a:lnTo>
                <a:lnTo>
                  <a:pt x="1116" y="82"/>
                </a:lnTo>
                <a:lnTo>
                  <a:pt x="1109" y="72"/>
                </a:lnTo>
                <a:lnTo>
                  <a:pt x="1100" y="63"/>
                </a:lnTo>
                <a:lnTo>
                  <a:pt x="1087" y="59"/>
                </a:lnTo>
                <a:lnTo>
                  <a:pt x="1071" y="58"/>
                </a:lnTo>
                <a:lnTo>
                  <a:pt x="1015" y="58"/>
                </a:lnTo>
                <a:close/>
                <a:moveTo>
                  <a:pt x="57" y="58"/>
                </a:moveTo>
                <a:lnTo>
                  <a:pt x="57" y="217"/>
                </a:lnTo>
                <a:lnTo>
                  <a:pt x="103" y="217"/>
                </a:lnTo>
                <a:lnTo>
                  <a:pt x="125" y="215"/>
                </a:lnTo>
                <a:lnTo>
                  <a:pt x="145" y="207"/>
                </a:lnTo>
                <a:lnTo>
                  <a:pt x="160" y="195"/>
                </a:lnTo>
                <a:lnTo>
                  <a:pt x="172" y="179"/>
                </a:lnTo>
                <a:lnTo>
                  <a:pt x="179" y="160"/>
                </a:lnTo>
                <a:lnTo>
                  <a:pt x="182" y="138"/>
                </a:lnTo>
                <a:lnTo>
                  <a:pt x="182" y="137"/>
                </a:lnTo>
                <a:lnTo>
                  <a:pt x="179" y="115"/>
                </a:lnTo>
                <a:lnTo>
                  <a:pt x="172" y="95"/>
                </a:lnTo>
                <a:lnTo>
                  <a:pt x="160" y="80"/>
                </a:lnTo>
                <a:lnTo>
                  <a:pt x="145" y="68"/>
                </a:lnTo>
                <a:lnTo>
                  <a:pt x="125" y="61"/>
                </a:lnTo>
                <a:lnTo>
                  <a:pt x="103" y="58"/>
                </a:lnTo>
                <a:lnTo>
                  <a:pt x="57" y="58"/>
                </a:lnTo>
                <a:close/>
                <a:moveTo>
                  <a:pt x="2276" y="5"/>
                </a:moveTo>
                <a:lnTo>
                  <a:pt x="2397" y="5"/>
                </a:lnTo>
                <a:lnTo>
                  <a:pt x="2425" y="8"/>
                </a:lnTo>
                <a:lnTo>
                  <a:pt x="2450" y="15"/>
                </a:lnTo>
                <a:lnTo>
                  <a:pt x="2469" y="29"/>
                </a:lnTo>
                <a:lnTo>
                  <a:pt x="2484" y="46"/>
                </a:lnTo>
                <a:lnTo>
                  <a:pt x="2493" y="67"/>
                </a:lnTo>
                <a:lnTo>
                  <a:pt x="2497" y="93"/>
                </a:lnTo>
                <a:lnTo>
                  <a:pt x="2497" y="93"/>
                </a:lnTo>
                <a:lnTo>
                  <a:pt x="2494" y="116"/>
                </a:lnTo>
                <a:lnTo>
                  <a:pt x="2486" y="137"/>
                </a:lnTo>
                <a:lnTo>
                  <a:pt x="2474" y="153"/>
                </a:lnTo>
                <a:lnTo>
                  <a:pt x="2458" y="165"/>
                </a:lnTo>
                <a:lnTo>
                  <a:pt x="2440" y="175"/>
                </a:lnTo>
                <a:lnTo>
                  <a:pt x="2504" y="269"/>
                </a:lnTo>
                <a:lnTo>
                  <a:pt x="2436" y="269"/>
                </a:lnTo>
                <a:lnTo>
                  <a:pt x="2380" y="185"/>
                </a:lnTo>
                <a:lnTo>
                  <a:pt x="2334" y="185"/>
                </a:lnTo>
                <a:lnTo>
                  <a:pt x="2334" y="269"/>
                </a:lnTo>
                <a:lnTo>
                  <a:pt x="2276" y="269"/>
                </a:lnTo>
                <a:lnTo>
                  <a:pt x="2276" y="5"/>
                </a:lnTo>
                <a:close/>
                <a:moveTo>
                  <a:pt x="2024" y="5"/>
                </a:moveTo>
                <a:lnTo>
                  <a:pt x="2222" y="5"/>
                </a:lnTo>
                <a:lnTo>
                  <a:pt x="2222" y="57"/>
                </a:lnTo>
                <a:lnTo>
                  <a:pt x="2081" y="57"/>
                </a:lnTo>
                <a:lnTo>
                  <a:pt x="2081" y="110"/>
                </a:lnTo>
                <a:lnTo>
                  <a:pt x="2206" y="110"/>
                </a:lnTo>
                <a:lnTo>
                  <a:pt x="2206" y="162"/>
                </a:lnTo>
                <a:lnTo>
                  <a:pt x="2081" y="162"/>
                </a:lnTo>
                <a:lnTo>
                  <a:pt x="2081" y="217"/>
                </a:lnTo>
                <a:lnTo>
                  <a:pt x="2224" y="217"/>
                </a:lnTo>
                <a:lnTo>
                  <a:pt x="2224" y="269"/>
                </a:lnTo>
                <a:lnTo>
                  <a:pt x="2024" y="269"/>
                </a:lnTo>
                <a:lnTo>
                  <a:pt x="2024" y="5"/>
                </a:lnTo>
                <a:close/>
                <a:moveTo>
                  <a:pt x="1767" y="5"/>
                </a:moveTo>
                <a:lnTo>
                  <a:pt x="1987" y="5"/>
                </a:lnTo>
                <a:lnTo>
                  <a:pt x="1987" y="58"/>
                </a:lnTo>
                <a:lnTo>
                  <a:pt x="1905" y="58"/>
                </a:lnTo>
                <a:lnTo>
                  <a:pt x="1905" y="269"/>
                </a:lnTo>
                <a:lnTo>
                  <a:pt x="1847" y="269"/>
                </a:lnTo>
                <a:lnTo>
                  <a:pt x="1847" y="58"/>
                </a:lnTo>
                <a:lnTo>
                  <a:pt x="1767" y="58"/>
                </a:lnTo>
                <a:lnTo>
                  <a:pt x="1767" y="5"/>
                </a:lnTo>
                <a:close/>
                <a:moveTo>
                  <a:pt x="1482" y="5"/>
                </a:moveTo>
                <a:lnTo>
                  <a:pt x="1549" y="5"/>
                </a:lnTo>
                <a:lnTo>
                  <a:pt x="1612" y="111"/>
                </a:lnTo>
                <a:lnTo>
                  <a:pt x="1676" y="5"/>
                </a:lnTo>
                <a:lnTo>
                  <a:pt x="1743" y="5"/>
                </a:lnTo>
                <a:lnTo>
                  <a:pt x="1642" y="164"/>
                </a:lnTo>
                <a:lnTo>
                  <a:pt x="1642" y="269"/>
                </a:lnTo>
                <a:lnTo>
                  <a:pt x="1583" y="269"/>
                </a:lnTo>
                <a:lnTo>
                  <a:pt x="1583" y="165"/>
                </a:lnTo>
                <a:lnTo>
                  <a:pt x="1482" y="5"/>
                </a:lnTo>
                <a:close/>
                <a:moveTo>
                  <a:pt x="1224" y="5"/>
                </a:moveTo>
                <a:lnTo>
                  <a:pt x="1282" y="5"/>
                </a:lnTo>
                <a:lnTo>
                  <a:pt x="1282" y="154"/>
                </a:lnTo>
                <a:lnTo>
                  <a:pt x="1284" y="174"/>
                </a:lnTo>
                <a:lnTo>
                  <a:pt x="1289" y="190"/>
                </a:lnTo>
                <a:lnTo>
                  <a:pt x="1298" y="203"/>
                </a:lnTo>
                <a:lnTo>
                  <a:pt x="1309" y="212"/>
                </a:lnTo>
                <a:lnTo>
                  <a:pt x="1323" y="218"/>
                </a:lnTo>
                <a:lnTo>
                  <a:pt x="1340" y="220"/>
                </a:lnTo>
                <a:lnTo>
                  <a:pt x="1356" y="218"/>
                </a:lnTo>
                <a:lnTo>
                  <a:pt x="1371" y="212"/>
                </a:lnTo>
                <a:lnTo>
                  <a:pt x="1382" y="203"/>
                </a:lnTo>
                <a:lnTo>
                  <a:pt x="1389" y="191"/>
                </a:lnTo>
                <a:lnTo>
                  <a:pt x="1395" y="175"/>
                </a:lnTo>
                <a:lnTo>
                  <a:pt x="1397" y="157"/>
                </a:lnTo>
                <a:lnTo>
                  <a:pt x="1397" y="5"/>
                </a:lnTo>
                <a:lnTo>
                  <a:pt x="1454" y="5"/>
                </a:lnTo>
                <a:lnTo>
                  <a:pt x="1454" y="154"/>
                </a:lnTo>
                <a:lnTo>
                  <a:pt x="1452" y="183"/>
                </a:lnTo>
                <a:lnTo>
                  <a:pt x="1447" y="206"/>
                </a:lnTo>
                <a:lnTo>
                  <a:pt x="1437" y="227"/>
                </a:lnTo>
                <a:lnTo>
                  <a:pt x="1424" y="244"/>
                </a:lnTo>
                <a:lnTo>
                  <a:pt x="1406" y="256"/>
                </a:lnTo>
                <a:lnTo>
                  <a:pt x="1387" y="266"/>
                </a:lnTo>
                <a:lnTo>
                  <a:pt x="1364" y="271"/>
                </a:lnTo>
                <a:lnTo>
                  <a:pt x="1339" y="274"/>
                </a:lnTo>
                <a:lnTo>
                  <a:pt x="1314" y="271"/>
                </a:lnTo>
                <a:lnTo>
                  <a:pt x="1291" y="266"/>
                </a:lnTo>
                <a:lnTo>
                  <a:pt x="1272" y="256"/>
                </a:lnTo>
                <a:lnTo>
                  <a:pt x="1255" y="244"/>
                </a:lnTo>
                <a:lnTo>
                  <a:pt x="1243" y="227"/>
                </a:lnTo>
                <a:lnTo>
                  <a:pt x="1233" y="207"/>
                </a:lnTo>
                <a:lnTo>
                  <a:pt x="1227" y="184"/>
                </a:lnTo>
                <a:lnTo>
                  <a:pt x="1224" y="155"/>
                </a:lnTo>
                <a:lnTo>
                  <a:pt x="1224" y="5"/>
                </a:lnTo>
                <a:close/>
                <a:moveTo>
                  <a:pt x="956" y="5"/>
                </a:moveTo>
                <a:lnTo>
                  <a:pt x="1076" y="5"/>
                </a:lnTo>
                <a:lnTo>
                  <a:pt x="1106" y="8"/>
                </a:lnTo>
                <a:lnTo>
                  <a:pt x="1130" y="15"/>
                </a:lnTo>
                <a:lnTo>
                  <a:pt x="1150" y="29"/>
                </a:lnTo>
                <a:lnTo>
                  <a:pt x="1164" y="46"/>
                </a:lnTo>
                <a:lnTo>
                  <a:pt x="1174" y="67"/>
                </a:lnTo>
                <a:lnTo>
                  <a:pt x="1176" y="93"/>
                </a:lnTo>
                <a:lnTo>
                  <a:pt x="1176" y="93"/>
                </a:lnTo>
                <a:lnTo>
                  <a:pt x="1174" y="116"/>
                </a:lnTo>
                <a:lnTo>
                  <a:pt x="1166" y="137"/>
                </a:lnTo>
                <a:lnTo>
                  <a:pt x="1154" y="153"/>
                </a:lnTo>
                <a:lnTo>
                  <a:pt x="1138" y="165"/>
                </a:lnTo>
                <a:lnTo>
                  <a:pt x="1119" y="175"/>
                </a:lnTo>
                <a:lnTo>
                  <a:pt x="1185" y="269"/>
                </a:lnTo>
                <a:lnTo>
                  <a:pt x="1117" y="269"/>
                </a:lnTo>
                <a:lnTo>
                  <a:pt x="1060" y="185"/>
                </a:lnTo>
                <a:lnTo>
                  <a:pt x="1015" y="185"/>
                </a:lnTo>
                <a:lnTo>
                  <a:pt x="1015" y="269"/>
                </a:lnTo>
                <a:lnTo>
                  <a:pt x="956" y="269"/>
                </a:lnTo>
                <a:lnTo>
                  <a:pt x="956" y="5"/>
                </a:lnTo>
                <a:close/>
                <a:moveTo>
                  <a:pt x="287" y="5"/>
                </a:moveTo>
                <a:lnTo>
                  <a:pt x="486" y="5"/>
                </a:lnTo>
                <a:lnTo>
                  <a:pt x="486" y="57"/>
                </a:lnTo>
                <a:lnTo>
                  <a:pt x="344" y="57"/>
                </a:lnTo>
                <a:lnTo>
                  <a:pt x="344" y="110"/>
                </a:lnTo>
                <a:lnTo>
                  <a:pt x="469" y="110"/>
                </a:lnTo>
                <a:lnTo>
                  <a:pt x="469" y="162"/>
                </a:lnTo>
                <a:lnTo>
                  <a:pt x="344" y="162"/>
                </a:lnTo>
                <a:lnTo>
                  <a:pt x="344" y="217"/>
                </a:lnTo>
                <a:lnTo>
                  <a:pt x="487" y="217"/>
                </a:lnTo>
                <a:lnTo>
                  <a:pt x="487" y="269"/>
                </a:lnTo>
                <a:lnTo>
                  <a:pt x="287" y="269"/>
                </a:lnTo>
                <a:lnTo>
                  <a:pt x="287" y="5"/>
                </a:lnTo>
                <a:close/>
                <a:moveTo>
                  <a:pt x="0" y="5"/>
                </a:moveTo>
                <a:lnTo>
                  <a:pt x="103" y="5"/>
                </a:lnTo>
                <a:lnTo>
                  <a:pt x="133" y="8"/>
                </a:lnTo>
                <a:lnTo>
                  <a:pt x="160" y="15"/>
                </a:lnTo>
                <a:lnTo>
                  <a:pt x="183" y="27"/>
                </a:lnTo>
                <a:lnTo>
                  <a:pt x="204" y="43"/>
                </a:lnTo>
                <a:lnTo>
                  <a:pt x="220" y="62"/>
                </a:lnTo>
                <a:lnTo>
                  <a:pt x="232" y="84"/>
                </a:lnTo>
                <a:lnTo>
                  <a:pt x="240" y="110"/>
                </a:lnTo>
                <a:lnTo>
                  <a:pt x="243" y="137"/>
                </a:lnTo>
                <a:lnTo>
                  <a:pt x="243" y="137"/>
                </a:lnTo>
                <a:lnTo>
                  <a:pt x="240" y="164"/>
                </a:lnTo>
                <a:lnTo>
                  <a:pt x="232" y="189"/>
                </a:lnTo>
                <a:lnTo>
                  <a:pt x="220" y="211"/>
                </a:lnTo>
                <a:lnTo>
                  <a:pt x="204" y="231"/>
                </a:lnTo>
                <a:lnTo>
                  <a:pt x="183" y="247"/>
                </a:lnTo>
                <a:lnTo>
                  <a:pt x="160" y="259"/>
                </a:lnTo>
                <a:lnTo>
                  <a:pt x="133" y="266"/>
                </a:lnTo>
                <a:lnTo>
                  <a:pt x="103" y="269"/>
                </a:lnTo>
                <a:lnTo>
                  <a:pt x="0" y="269"/>
                </a:lnTo>
                <a:lnTo>
                  <a:pt x="0" y="5"/>
                </a:lnTo>
                <a:close/>
                <a:moveTo>
                  <a:pt x="788" y="0"/>
                </a:moveTo>
                <a:lnTo>
                  <a:pt x="814" y="1"/>
                </a:lnTo>
                <a:lnTo>
                  <a:pt x="836" y="6"/>
                </a:lnTo>
                <a:lnTo>
                  <a:pt x="857" y="14"/>
                </a:lnTo>
                <a:lnTo>
                  <a:pt x="874" y="24"/>
                </a:lnTo>
                <a:lnTo>
                  <a:pt x="891" y="37"/>
                </a:lnTo>
                <a:lnTo>
                  <a:pt x="854" y="82"/>
                </a:lnTo>
                <a:lnTo>
                  <a:pt x="840" y="69"/>
                </a:lnTo>
                <a:lnTo>
                  <a:pt x="824" y="61"/>
                </a:lnTo>
                <a:lnTo>
                  <a:pt x="806" y="56"/>
                </a:lnTo>
                <a:lnTo>
                  <a:pt x="786" y="54"/>
                </a:lnTo>
                <a:lnTo>
                  <a:pt x="765" y="57"/>
                </a:lnTo>
                <a:lnTo>
                  <a:pt x="747" y="65"/>
                </a:lnTo>
                <a:lnTo>
                  <a:pt x="731" y="78"/>
                </a:lnTo>
                <a:lnTo>
                  <a:pt x="720" y="95"/>
                </a:lnTo>
                <a:lnTo>
                  <a:pt x="713" y="115"/>
                </a:lnTo>
                <a:lnTo>
                  <a:pt x="709" y="137"/>
                </a:lnTo>
                <a:lnTo>
                  <a:pt x="709" y="137"/>
                </a:lnTo>
                <a:lnTo>
                  <a:pt x="713" y="160"/>
                </a:lnTo>
                <a:lnTo>
                  <a:pt x="720" y="180"/>
                </a:lnTo>
                <a:lnTo>
                  <a:pt x="733" y="197"/>
                </a:lnTo>
                <a:lnTo>
                  <a:pt x="749" y="210"/>
                </a:lnTo>
                <a:lnTo>
                  <a:pt x="767" y="218"/>
                </a:lnTo>
                <a:lnTo>
                  <a:pt x="789" y="221"/>
                </a:lnTo>
                <a:lnTo>
                  <a:pt x="810" y="220"/>
                </a:lnTo>
                <a:lnTo>
                  <a:pt x="829" y="213"/>
                </a:lnTo>
                <a:lnTo>
                  <a:pt x="845" y="205"/>
                </a:lnTo>
                <a:lnTo>
                  <a:pt x="845" y="168"/>
                </a:lnTo>
                <a:lnTo>
                  <a:pt x="786" y="168"/>
                </a:lnTo>
                <a:lnTo>
                  <a:pt x="786" y="117"/>
                </a:lnTo>
                <a:lnTo>
                  <a:pt x="900" y="117"/>
                </a:lnTo>
                <a:lnTo>
                  <a:pt x="900" y="232"/>
                </a:lnTo>
                <a:lnTo>
                  <a:pt x="883" y="245"/>
                </a:lnTo>
                <a:lnTo>
                  <a:pt x="863" y="256"/>
                </a:lnTo>
                <a:lnTo>
                  <a:pt x="841" y="265"/>
                </a:lnTo>
                <a:lnTo>
                  <a:pt x="815" y="271"/>
                </a:lnTo>
                <a:lnTo>
                  <a:pt x="788" y="274"/>
                </a:lnTo>
                <a:lnTo>
                  <a:pt x="758" y="271"/>
                </a:lnTo>
                <a:lnTo>
                  <a:pt x="731" y="264"/>
                </a:lnTo>
                <a:lnTo>
                  <a:pt x="708" y="252"/>
                </a:lnTo>
                <a:lnTo>
                  <a:pt x="687" y="236"/>
                </a:lnTo>
                <a:lnTo>
                  <a:pt x="671" y="215"/>
                </a:lnTo>
                <a:lnTo>
                  <a:pt x="659" y="192"/>
                </a:lnTo>
                <a:lnTo>
                  <a:pt x="651" y="167"/>
                </a:lnTo>
                <a:lnTo>
                  <a:pt x="649" y="138"/>
                </a:lnTo>
                <a:lnTo>
                  <a:pt x="649" y="137"/>
                </a:lnTo>
                <a:lnTo>
                  <a:pt x="651" y="110"/>
                </a:lnTo>
                <a:lnTo>
                  <a:pt x="660" y="84"/>
                </a:lnTo>
                <a:lnTo>
                  <a:pt x="672" y="61"/>
                </a:lnTo>
                <a:lnTo>
                  <a:pt x="688" y="41"/>
                </a:lnTo>
                <a:lnTo>
                  <a:pt x="708" y="24"/>
                </a:lnTo>
                <a:lnTo>
                  <a:pt x="733" y="11"/>
                </a:lnTo>
                <a:lnTo>
                  <a:pt x="758" y="3"/>
                </a:lnTo>
                <a:lnTo>
                  <a:pt x="7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18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</p:sldLayoutIdLst>
  <p:hf hdr="0" dt="0"/>
  <p:txStyles>
    <p:titleStyle>
      <a:lvl1pPr algn="ctr" defTabSz="914400" rtl="0" eaLnBrk="1" latinLnBrk="0" hangingPunct="1">
        <a:lnSpc>
          <a:spcPts val="3075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FontTx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SzPct val="7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92000" y="900000"/>
            <a:ext cx="7560000" cy="3975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Headline (Gotham Bold 28 pt)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2000" y="1980000"/>
            <a:ext cx="7560000" cy="2700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here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000" y="4804238"/>
            <a:ext cx="6768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University Press Library Collection Proposal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9548" y="4804238"/>
            <a:ext cx="396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fld id="{16786E8F-F863-4612-9890-7CCF4C6F2E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reeform 72"/>
          <p:cNvSpPr>
            <a:spLocks noChangeAspect="1" noEditPoints="1"/>
          </p:cNvSpPr>
          <p:nvPr userDrawn="1"/>
        </p:nvSpPr>
        <p:spPr bwMode="auto">
          <a:xfrm>
            <a:off x="396000" y="306000"/>
            <a:ext cx="911382" cy="99000"/>
          </a:xfrm>
          <a:custGeom>
            <a:avLst/>
            <a:gdLst>
              <a:gd name="T0" fmla="*/ 2408 w 2504"/>
              <a:gd name="T1" fmla="*/ 132 h 274"/>
              <a:gd name="T2" fmla="*/ 2437 w 2504"/>
              <a:gd name="T3" fmla="*/ 96 h 274"/>
              <a:gd name="T4" fmla="*/ 2420 w 2504"/>
              <a:gd name="T5" fmla="*/ 63 h 274"/>
              <a:gd name="T6" fmla="*/ 1015 w 2504"/>
              <a:gd name="T7" fmla="*/ 58 h 274"/>
              <a:gd name="T8" fmla="*/ 1101 w 2504"/>
              <a:gd name="T9" fmla="*/ 127 h 274"/>
              <a:gd name="T10" fmla="*/ 1117 w 2504"/>
              <a:gd name="T11" fmla="*/ 95 h 274"/>
              <a:gd name="T12" fmla="*/ 1087 w 2504"/>
              <a:gd name="T13" fmla="*/ 59 h 274"/>
              <a:gd name="T14" fmla="*/ 57 w 2504"/>
              <a:gd name="T15" fmla="*/ 217 h 274"/>
              <a:gd name="T16" fmla="*/ 160 w 2504"/>
              <a:gd name="T17" fmla="*/ 195 h 274"/>
              <a:gd name="T18" fmla="*/ 182 w 2504"/>
              <a:gd name="T19" fmla="*/ 137 h 274"/>
              <a:gd name="T20" fmla="*/ 145 w 2504"/>
              <a:gd name="T21" fmla="*/ 68 h 274"/>
              <a:gd name="T22" fmla="*/ 2276 w 2504"/>
              <a:gd name="T23" fmla="*/ 5 h 274"/>
              <a:gd name="T24" fmla="*/ 2469 w 2504"/>
              <a:gd name="T25" fmla="*/ 29 h 274"/>
              <a:gd name="T26" fmla="*/ 2497 w 2504"/>
              <a:gd name="T27" fmla="*/ 93 h 274"/>
              <a:gd name="T28" fmla="*/ 2458 w 2504"/>
              <a:gd name="T29" fmla="*/ 165 h 274"/>
              <a:gd name="T30" fmla="*/ 2380 w 2504"/>
              <a:gd name="T31" fmla="*/ 185 h 274"/>
              <a:gd name="T32" fmla="*/ 2276 w 2504"/>
              <a:gd name="T33" fmla="*/ 5 h 274"/>
              <a:gd name="T34" fmla="*/ 2081 w 2504"/>
              <a:gd name="T35" fmla="*/ 57 h 274"/>
              <a:gd name="T36" fmla="*/ 2081 w 2504"/>
              <a:gd name="T37" fmla="*/ 162 h 274"/>
              <a:gd name="T38" fmla="*/ 2024 w 2504"/>
              <a:gd name="T39" fmla="*/ 269 h 274"/>
              <a:gd name="T40" fmla="*/ 1987 w 2504"/>
              <a:gd name="T41" fmla="*/ 58 h 274"/>
              <a:gd name="T42" fmla="*/ 1847 w 2504"/>
              <a:gd name="T43" fmla="*/ 58 h 274"/>
              <a:gd name="T44" fmla="*/ 1549 w 2504"/>
              <a:gd name="T45" fmla="*/ 5 h 274"/>
              <a:gd name="T46" fmla="*/ 1642 w 2504"/>
              <a:gd name="T47" fmla="*/ 164 h 274"/>
              <a:gd name="T48" fmla="*/ 1482 w 2504"/>
              <a:gd name="T49" fmla="*/ 5 h 274"/>
              <a:gd name="T50" fmla="*/ 1284 w 2504"/>
              <a:gd name="T51" fmla="*/ 174 h 274"/>
              <a:gd name="T52" fmla="*/ 1323 w 2504"/>
              <a:gd name="T53" fmla="*/ 218 h 274"/>
              <a:gd name="T54" fmla="*/ 1382 w 2504"/>
              <a:gd name="T55" fmla="*/ 203 h 274"/>
              <a:gd name="T56" fmla="*/ 1397 w 2504"/>
              <a:gd name="T57" fmla="*/ 5 h 274"/>
              <a:gd name="T58" fmla="*/ 1447 w 2504"/>
              <a:gd name="T59" fmla="*/ 206 h 274"/>
              <a:gd name="T60" fmla="*/ 1387 w 2504"/>
              <a:gd name="T61" fmla="*/ 266 h 274"/>
              <a:gd name="T62" fmla="*/ 1291 w 2504"/>
              <a:gd name="T63" fmla="*/ 266 h 274"/>
              <a:gd name="T64" fmla="*/ 1233 w 2504"/>
              <a:gd name="T65" fmla="*/ 207 h 274"/>
              <a:gd name="T66" fmla="*/ 956 w 2504"/>
              <a:gd name="T67" fmla="*/ 5 h 274"/>
              <a:gd name="T68" fmla="*/ 1150 w 2504"/>
              <a:gd name="T69" fmla="*/ 29 h 274"/>
              <a:gd name="T70" fmla="*/ 1176 w 2504"/>
              <a:gd name="T71" fmla="*/ 93 h 274"/>
              <a:gd name="T72" fmla="*/ 1138 w 2504"/>
              <a:gd name="T73" fmla="*/ 165 h 274"/>
              <a:gd name="T74" fmla="*/ 1060 w 2504"/>
              <a:gd name="T75" fmla="*/ 185 h 274"/>
              <a:gd name="T76" fmla="*/ 956 w 2504"/>
              <a:gd name="T77" fmla="*/ 5 h 274"/>
              <a:gd name="T78" fmla="*/ 344 w 2504"/>
              <a:gd name="T79" fmla="*/ 57 h 274"/>
              <a:gd name="T80" fmla="*/ 344 w 2504"/>
              <a:gd name="T81" fmla="*/ 162 h 274"/>
              <a:gd name="T82" fmla="*/ 287 w 2504"/>
              <a:gd name="T83" fmla="*/ 269 h 274"/>
              <a:gd name="T84" fmla="*/ 133 w 2504"/>
              <a:gd name="T85" fmla="*/ 8 h 274"/>
              <a:gd name="T86" fmla="*/ 220 w 2504"/>
              <a:gd name="T87" fmla="*/ 62 h 274"/>
              <a:gd name="T88" fmla="*/ 243 w 2504"/>
              <a:gd name="T89" fmla="*/ 137 h 274"/>
              <a:gd name="T90" fmla="*/ 204 w 2504"/>
              <a:gd name="T91" fmla="*/ 231 h 274"/>
              <a:gd name="T92" fmla="*/ 103 w 2504"/>
              <a:gd name="T93" fmla="*/ 269 h 274"/>
              <a:gd name="T94" fmla="*/ 814 w 2504"/>
              <a:gd name="T95" fmla="*/ 1 h 274"/>
              <a:gd name="T96" fmla="*/ 891 w 2504"/>
              <a:gd name="T97" fmla="*/ 37 h 274"/>
              <a:gd name="T98" fmla="*/ 806 w 2504"/>
              <a:gd name="T99" fmla="*/ 56 h 274"/>
              <a:gd name="T100" fmla="*/ 731 w 2504"/>
              <a:gd name="T101" fmla="*/ 78 h 274"/>
              <a:gd name="T102" fmla="*/ 709 w 2504"/>
              <a:gd name="T103" fmla="*/ 137 h 274"/>
              <a:gd name="T104" fmla="*/ 749 w 2504"/>
              <a:gd name="T105" fmla="*/ 210 h 274"/>
              <a:gd name="T106" fmla="*/ 829 w 2504"/>
              <a:gd name="T107" fmla="*/ 213 h 274"/>
              <a:gd name="T108" fmla="*/ 786 w 2504"/>
              <a:gd name="T109" fmla="*/ 117 h 274"/>
              <a:gd name="T110" fmla="*/ 863 w 2504"/>
              <a:gd name="T111" fmla="*/ 256 h 274"/>
              <a:gd name="T112" fmla="*/ 758 w 2504"/>
              <a:gd name="T113" fmla="*/ 271 h 274"/>
              <a:gd name="T114" fmla="*/ 671 w 2504"/>
              <a:gd name="T115" fmla="*/ 215 h 274"/>
              <a:gd name="T116" fmla="*/ 649 w 2504"/>
              <a:gd name="T117" fmla="*/ 137 h 274"/>
              <a:gd name="T118" fmla="*/ 688 w 2504"/>
              <a:gd name="T119" fmla="*/ 41 h 274"/>
              <a:gd name="T120" fmla="*/ 788 w 2504"/>
              <a:gd name="T12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4" h="274">
                <a:moveTo>
                  <a:pt x="2334" y="58"/>
                </a:moveTo>
                <a:lnTo>
                  <a:pt x="2334" y="133"/>
                </a:lnTo>
                <a:lnTo>
                  <a:pt x="2393" y="133"/>
                </a:lnTo>
                <a:lnTo>
                  <a:pt x="2408" y="132"/>
                </a:lnTo>
                <a:lnTo>
                  <a:pt x="2420" y="127"/>
                </a:lnTo>
                <a:lnTo>
                  <a:pt x="2430" y="118"/>
                </a:lnTo>
                <a:lnTo>
                  <a:pt x="2435" y="109"/>
                </a:lnTo>
                <a:lnTo>
                  <a:pt x="2437" y="96"/>
                </a:lnTo>
                <a:lnTo>
                  <a:pt x="2437" y="95"/>
                </a:lnTo>
                <a:lnTo>
                  <a:pt x="2435" y="82"/>
                </a:lnTo>
                <a:lnTo>
                  <a:pt x="2429" y="72"/>
                </a:lnTo>
                <a:lnTo>
                  <a:pt x="2420" y="63"/>
                </a:lnTo>
                <a:lnTo>
                  <a:pt x="2408" y="59"/>
                </a:lnTo>
                <a:lnTo>
                  <a:pt x="2392" y="58"/>
                </a:lnTo>
                <a:lnTo>
                  <a:pt x="2334" y="58"/>
                </a:lnTo>
                <a:close/>
                <a:moveTo>
                  <a:pt x="1015" y="58"/>
                </a:moveTo>
                <a:lnTo>
                  <a:pt x="1015" y="133"/>
                </a:lnTo>
                <a:lnTo>
                  <a:pt x="1073" y="133"/>
                </a:lnTo>
                <a:lnTo>
                  <a:pt x="1089" y="132"/>
                </a:lnTo>
                <a:lnTo>
                  <a:pt x="1101" y="127"/>
                </a:lnTo>
                <a:lnTo>
                  <a:pt x="1109" y="118"/>
                </a:lnTo>
                <a:lnTo>
                  <a:pt x="1116" y="109"/>
                </a:lnTo>
                <a:lnTo>
                  <a:pt x="1117" y="96"/>
                </a:lnTo>
                <a:lnTo>
                  <a:pt x="1117" y="95"/>
                </a:lnTo>
                <a:lnTo>
                  <a:pt x="1116" y="82"/>
                </a:lnTo>
                <a:lnTo>
                  <a:pt x="1109" y="72"/>
                </a:lnTo>
                <a:lnTo>
                  <a:pt x="1100" y="63"/>
                </a:lnTo>
                <a:lnTo>
                  <a:pt x="1087" y="59"/>
                </a:lnTo>
                <a:lnTo>
                  <a:pt x="1071" y="58"/>
                </a:lnTo>
                <a:lnTo>
                  <a:pt x="1015" y="58"/>
                </a:lnTo>
                <a:close/>
                <a:moveTo>
                  <a:pt x="57" y="58"/>
                </a:moveTo>
                <a:lnTo>
                  <a:pt x="57" y="217"/>
                </a:lnTo>
                <a:lnTo>
                  <a:pt x="103" y="217"/>
                </a:lnTo>
                <a:lnTo>
                  <a:pt x="125" y="215"/>
                </a:lnTo>
                <a:lnTo>
                  <a:pt x="145" y="207"/>
                </a:lnTo>
                <a:lnTo>
                  <a:pt x="160" y="195"/>
                </a:lnTo>
                <a:lnTo>
                  <a:pt x="172" y="179"/>
                </a:lnTo>
                <a:lnTo>
                  <a:pt x="179" y="160"/>
                </a:lnTo>
                <a:lnTo>
                  <a:pt x="182" y="138"/>
                </a:lnTo>
                <a:lnTo>
                  <a:pt x="182" y="137"/>
                </a:lnTo>
                <a:lnTo>
                  <a:pt x="179" y="115"/>
                </a:lnTo>
                <a:lnTo>
                  <a:pt x="172" y="95"/>
                </a:lnTo>
                <a:lnTo>
                  <a:pt x="160" y="80"/>
                </a:lnTo>
                <a:lnTo>
                  <a:pt x="145" y="68"/>
                </a:lnTo>
                <a:lnTo>
                  <a:pt x="125" y="61"/>
                </a:lnTo>
                <a:lnTo>
                  <a:pt x="103" y="58"/>
                </a:lnTo>
                <a:lnTo>
                  <a:pt x="57" y="58"/>
                </a:lnTo>
                <a:close/>
                <a:moveTo>
                  <a:pt x="2276" y="5"/>
                </a:moveTo>
                <a:lnTo>
                  <a:pt x="2397" y="5"/>
                </a:lnTo>
                <a:lnTo>
                  <a:pt x="2425" y="8"/>
                </a:lnTo>
                <a:lnTo>
                  <a:pt x="2450" y="15"/>
                </a:lnTo>
                <a:lnTo>
                  <a:pt x="2469" y="29"/>
                </a:lnTo>
                <a:lnTo>
                  <a:pt x="2484" y="46"/>
                </a:lnTo>
                <a:lnTo>
                  <a:pt x="2493" y="67"/>
                </a:lnTo>
                <a:lnTo>
                  <a:pt x="2497" y="93"/>
                </a:lnTo>
                <a:lnTo>
                  <a:pt x="2497" y="93"/>
                </a:lnTo>
                <a:lnTo>
                  <a:pt x="2494" y="116"/>
                </a:lnTo>
                <a:lnTo>
                  <a:pt x="2486" y="137"/>
                </a:lnTo>
                <a:lnTo>
                  <a:pt x="2474" y="153"/>
                </a:lnTo>
                <a:lnTo>
                  <a:pt x="2458" y="165"/>
                </a:lnTo>
                <a:lnTo>
                  <a:pt x="2440" y="175"/>
                </a:lnTo>
                <a:lnTo>
                  <a:pt x="2504" y="269"/>
                </a:lnTo>
                <a:lnTo>
                  <a:pt x="2436" y="269"/>
                </a:lnTo>
                <a:lnTo>
                  <a:pt x="2380" y="185"/>
                </a:lnTo>
                <a:lnTo>
                  <a:pt x="2334" y="185"/>
                </a:lnTo>
                <a:lnTo>
                  <a:pt x="2334" y="269"/>
                </a:lnTo>
                <a:lnTo>
                  <a:pt x="2276" y="269"/>
                </a:lnTo>
                <a:lnTo>
                  <a:pt x="2276" y="5"/>
                </a:lnTo>
                <a:close/>
                <a:moveTo>
                  <a:pt x="2024" y="5"/>
                </a:moveTo>
                <a:lnTo>
                  <a:pt x="2222" y="5"/>
                </a:lnTo>
                <a:lnTo>
                  <a:pt x="2222" y="57"/>
                </a:lnTo>
                <a:lnTo>
                  <a:pt x="2081" y="57"/>
                </a:lnTo>
                <a:lnTo>
                  <a:pt x="2081" y="110"/>
                </a:lnTo>
                <a:lnTo>
                  <a:pt x="2206" y="110"/>
                </a:lnTo>
                <a:lnTo>
                  <a:pt x="2206" y="162"/>
                </a:lnTo>
                <a:lnTo>
                  <a:pt x="2081" y="162"/>
                </a:lnTo>
                <a:lnTo>
                  <a:pt x="2081" y="217"/>
                </a:lnTo>
                <a:lnTo>
                  <a:pt x="2224" y="217"/>
                </a:lnTo>
                <a:lnTo>
                  <a:pt x="2224" y="269"/>
                </a:lnTo>
                <a:lnTo>
                  <a:pt x="2024" y="269"/>
                </a:lnTo>
                <a:lnTo>
                  <a:pt x="2024" y="5"/>
                </a:lnTo>
                <a:close/>
                <a:moveTo>
                  <a:pt x="1767" y="5"/>
                </a:moveTo>
                <a:lnTo>
                  <a:pt x="1987" y="5"/>
                </a:lnTo>
                <a:lnTo>
                  <a:pt x="1987" y="58"/>
                </a:lnTo>
                <a:lnTo>
                  <a:pt x="1905" y="58"/>
                </a:lnTo>
                <a:lnTo>
                  <a:pt x="1905" y="269"/>
                </a:lnTo>
                <a:lnTo>
                  <a:pt x="1847" y="269"/>
                </a:lnTo>
                <a:lnTo>
                  <a:pt x="1847" y="58"/>
                </a:lnTo>
                <a:lnTo>
                  <a:pt x="1767" y="58"/>
                </a:lnTo>
                <a:lnTo>
                  <a:pt x="1767" y="5"/>
                </a:lnTo>
                <a:close/>
                <a:moveTo>
                  <a:pt x="1482" y="5"/>
                </a:moveTo>
                <a:lnTo>
                  <a:pt x="1549" y="5"/>
                </a:lnTo>
                <a:lnTo>
                  <a:pt x="1612" y="111"/>
                </a:lnTo>
                <a:lnTo>
                  <a:pt x="1676" y="5"/>
                </a:lnTo>
                <a:lnTo>
                  <a:pt x="1743" y="5"/>
                </a:lnTo>
                <a:lnTo>
                  <a:pt x="1642" y="164"/>
                </a:lnTo>
                <a:lnTo>
                  <a:pt x="1642" y="269"/>
                </a:lnTo>
                <a:lnTo>
                  <a:pt x="1583" y="269"/>
                </a:lnTo>
                <a:lnTo>
                  <a:pt x="1583" y="165"/>
                </a:lnTo>
                <a:lnTo>
                  <a:pt x="1482" y="5"/>
                </a:lnTo>
                <a:close/>
                <a:moveTo>
                  <a:pt x="1224" y="5"/>
                </a:moveTo>
                <a:lnTo>
                  <a:pt x="1282" y="5"/>
                </a:lnTo>
                <a:lnTo>
                  <a:pt x="1282" y="154"/>
                </a:lnTo>
                <a:lnTo>
                  <a:pt x="1284" y="174"/>
                </a:lnTo>
                <a:lnTo>
                  <a:pt x="1289" y="190"/>
                </a:lnTo>
                <a:lnTo>
                  <a:pt x="1298" y="203"/>
                </a:lnTo>
                <a:lnTo>
                  <a:pt x="1309" y="212"/>
                </a:lnTo>
                <a:lnTo>
                  <a:pt x="1323" y="218"/>
                </a:lnTo>
                <a:lnTo>
                  <a:pt x="1340" y="220"/>
                </a:lnTo>
                <a:lnTo>
                  <a:pt x="1356" y="218"/>
                </a:lnTo>
                <a:lnTo>
                  <a:pt x="1371" y="212"/>
                </a:lnTo>
                <a:lnTo>
                  <a:pt x="1382" y="203"/>
                </a:lnTo>
                <a:lnTo>
                  <a:pt x="1389" y="191"/>
                </a:lnTo>
                <a:lnTo>
                  <a:pt x="1395" y="175"/>
                </a:lnTo>
                <a:lnTo>
                  <a:pt x="1397" y="157"/>
                </a:lnTo>
                <a:lnTo>
                  <a:pt x="1397" y="5"/>
                </a:lnTo>
                <a:lnTo>
                  <a:pt x="1454" y="5"/>
                </a:lnTo>
                <a:lnTo>
                  <a:pt x="1454" y="154"/>
                </a:lnTo>
                <a:lnTo>
                  <a:pt x="1452" y="183"/>
                </a:lnTo>
                <a:lnTo>
                  <a:pt x="1447" y="206"/>
                </a:lnTo>
                <a:lnTo>
                  <a:pt x="1437" y="227"/>
                </a:lnTo>
                <a:lnTo>
                  <a:pt x="1424" y="244"/>
                </a:lnTo>
                <a:lnTo>
                  <a:pt x="1406" y="256"/>
                </a:lnTo>
                <a:lnTo>
                  <a:pt x="1387" y="266"/>
                </a:lnTo>
                <a:lnTo>
                  <a:pt x="1364" y="271"/>
                </a:lnTo>
                <a:lnTo>
                  <a:pt x="1339" y="274"/>
                </a:lnTo>
                <a:lnTo>
                  <a:pt x="1314" y="271"/>
                </a:lnTo>
                <a:lnTo>
                  <a:pt x="1291" y="266"/>
                </a:lnTo>
                <a:lnTo>
                  <a:pt x="1272" y="256"/>
                </a:lnTo>
                <a:lnTo>
                  <a:pt x="1255" y="244"/>
                </a:lnTo>
                <a:lnTo>
                  <a:pt x="1243" y="227"/>
                </a:lnTo>
                <a:lnTo>
                  <a:pt x="1233" y="207"/>
                </a:lnTo>
                <a:lnTo>
                  <a:pt x="1227" y="184"/>
                </a:lnTo>
                <a:lnTo>
                  <a:pt x="1224" y="155"/>
                </a:lnTo>
                <a:lnTo>
                  <a:pt x="1224" y="5"/>
                </a:lnTo>
                <a:close/>
                <a:moveTo>
                  <a:pt x="956" y="5"/>
                </a:moveTo>
                <a:lnTo>
                  <a:pt x="1076" y="5"/>
                </a:lnTo>
                <a:lnTo>
                  <a:pt x="1106" y="8"/>
                </a:lnTo>
                <a:lnTo>
                  <a:pt x="1130" y="15"/>
                </a:lnTo>
                <a:lnTo>
                  <a:pt x="1150" y="29"/>
                </a:lnTo>
                <a:lnTo>
                  <a:pt x="1164" y="46"/>
                </a:lnTo>
                <a:lnTo>
                  <a:pt x="1174" y="67"/>
                </a:lnTo>
                <a:lnTo>
                  <a:pt x="1176" y="93"/>
                </a:lnTo>
                <a:lnTo>
                  <a:pt x="1176" y="93"/>
                </a:lnTo>
                <a:lnTo>
                  <a:pt x="1174" y="116"/>
                </a:lnTo>
                <a:lnTo>
                  <a:pt x="1166" y="137"/>
                </a:lnTo>
                <a:lnTo>
                  <a:pt x="1154" y="153"/>
                </a:lnTo>
                <a:lnTo>
                  <a:pt x="1138" y="165"/>
                </a:lnTo>
                <a:lnTo>
                  <a:pt x="1119" y="175"/>
                </a:lnTo>
                <a:lnTo>
                  <a:pt x="1185" y="269"/>
                </a:lnTo>
                <a:lnTo>
                  <a:pt x="1117" y="269"/>
                </a:lnTo>
                <a:lnTo>
                  <a:pt x="1060" y="185"/>
                </a:lnTo>
                <a:lnTo>
                  <a:pt x="1015" y="185"/>
                </a:lnTo>
                <a:lnTo>
                  <a:pt x="1015" y="269"/>
                </a:lnTo>
                <a:lnTo>
                  <a:pt x="956" y="269"/>
                </a:lnTo>
                <a:lnTo>
                  <a:pt x="956" y="5"/>
                </a:lnTo>
                <a:close/>
                <a:moveTo>
                  <a:pt x="287" y="5"/>
                </a:moveTo>
                <a:lnTo>
                  <a:pt x="486" y="5"/>
                </a:lnTo>
                <a:lnTo>
                  <a:pt x="486" y="57"/>
                </a:lnTo>
                <a:lnTo>
                  <a:pt x="344" y="57"/>
                </a:lnTo>
                <a:lnTo>
                  <a:pt x="344" y="110"/>
                </a:lnTo>
                <a:lnTo>
                  <a:pt x="469" y="110"/>
                </a:lnTo>
                <a:lnTo>
                  <a:pt x="469" y="162"/>
                </a:lnTo>
                <a:lnTo>
                  <a:pt x="344" y="162"/>
                </a:lnTo>
                <a:lnTo>
                  <a:pt x="344" y="217"/>
                </a:lnTo>
                <a:lnTo>
                  <a:pt x="487" y="217"/>
                </a:lnTo>
                <a:lnTo>
                  <a:pt x="487" y="269"/>
                </a:lnTo>
                <a:lnTo>
                  <a:pt x="287" y="269"/>
                </a:lnTo>
                <a:lnTo>
                  <a:pt x="287" y="5"/>
                </a:lnTo>
                <a:close/>
                <a:moveTo>
                  <a:pt x="0" y="5"/>
                </a:moveTo>
                <a:lnTo>
                  <a:pt x="103" y="5"/>
                </a:lnTo>
                <a:lnTo>
                  <a:pt x="133" y="8"/>
                </a:lnTo>
                <a:lnTo>
                  <a:pt x="160" y="15"/>
                </a:lnTo>
                <a:lnTo>
                  <a:pt x="183" y="27"/>
                </a:lnTo>
                <a:lnTo>
                  <a:pt x="204" y="43"/>
                </a:lnTo>
                <a:lnTo>
                  <a:pt x="220" y="62"/>
                </a:lnTo>
                <a:lnTo>
                  <a:pt x="232" y="84"/>
                </a:lnTo>
                <a:lnTo>
                  <a:pt x="240" y="110"/>
                </a:lnTo>
                <a:lnTo>
                  <a:pt x="243" y="137"/>
                </a:lnTo>
                <a:lnTo>
                  <a:pt x="243" y="137"/>
                </a:lnTo>
                <a:lnTo>
                  <a:pt x="240" y="164"/>
                </a:lnTo>
                <a:lnTo>
                  <a:pt x="232" y="189"/>
                </a:lnTo>
                <a:lnTo>
                  <a:pt x="220" y="211"/>
                </a:lnTo>
                <a:lnTo>
                  <a:pt x="204" y="231"/>
                </a:lnTo>
                <a:lnTo>
                  <a:pt x="183" y="247"/>
                </a:lnTo>
                <a:lnTo>
                  <a:pt x="160" y="259"/>
                </a:lnTo>
                <a:lnTo>
                  <a:pt x="133" y="266"/>
                </a:lnTo>
                <a:lnTo>
                  <a:pt x="103" y="269"/>
                </a:lnTo>
                <a:lnTo>
                  <a:pt x="0" y="269"/>
                </a:lnTo>
                <a:lnTo>
                  <a:pt x="0" y="5"/>
                </a:lnTo>
                <a:close/>
                <a:moveTo>
                  <a:pt x="788" y="0"/>
                </a:moveTo>
                <a:lnTo>
                  <a:pt x="814" y="1"/>
                </a:lnTo>
                <a:lnTo>
                  <a:pt x="836" y="6"/>
                </a:lnTo>
                <a:lnTo>
                  <a:pt x="857" y="14"/>
                </a:lnTo>
                <a:lnTo>
                  <a:pt x="874" y="24"/>
                </a:lnTo>
                <a:lnTo>
                  <a:pt x="891" y="37"/>
                </a:lnTo>
                <a:lnTo>
                  <a:pt x="854" y="82"/>
                </a:lnTo>
                <a:lnTo>
                  <a:pt x="840" y="69"/>
                </a:lnTo>
                <a:lnTo>
                  <a:pt x="824" y="61"/>
                </a:lnTo>
                <a:lnTo>
                  <a:pt x="806" y="56"/>
                </a:lnTo>
                <a:lnTo>
                  <a:pt x="786" y="54"/>
                </a:lnTo>
                <a:lnTo>
                  <a:pt x="765" y="57"/>
                </a:lnTo>
                <a:lnTo>
                  <a:pt x="747" y="65"/>
                </a:lnTo>
                <a:lnTo>
                  <a:pt x="731" y="78"/>
                </a:lnTo>
                <a:lnTo>
                  <a:pt x="720" y="95"/>
                </a:lnTo>
                <a:lnTo>
                  <a:pt x="713" y="115"/>
                </a:lnTo>
                <a:lnTo>
                  <a:pt x="709" y="137"/>
                </a:lnTo>
                <a:lnTo>
                  <a:pt x="709" y="137"/>
                </a:lnTo>
                <a:lnTo>
                  <a:pt x="713" y="160"/>
                </a:lnTo>
                <a:lnTo>
                  <a:pt x="720" y="180"/>
                </a:lnTo>
                <a:lnTo>
                  <a:pt x="733" y="197"/>
                </a:lnTo>
                <a:lnTo>
                  <a:pt x="749" y="210"/>
                </a:lnTo>
                <a:lnTo>
                  <a:pt x="767" y="218"/>
                </a:lnTo>
                <a:lnTo>
                  <a:pt x="789" y="221"/>
                </a:lnTo>
                <a:lnTo>
                  <a:pt x="810" y="220"/>
                </a:lnTo>
                <a:lnTo>
                  <a:pt x="829" y="213"/>
                </a:lnTo>
                <a:lnTo>
                  <a:pt x="845" y="205"/>
                </a:lnTo>
                <a:lnTo>
                  <a:pt x="845" y="168"/>
                </a:lnTo>
                <a:lnTo>
                  <a:pt x="786" y="168"/>
                </a:lnTo>
                <a:lnTo>
                  <a:pt x="786" y="117"/>
                </a:lnTo>
                <a:lnTo>
                  <a:pt x="900" y="117"/>
                </a:lnTo>
                <a:lnTo>
                  <a:pt x="900" y="232"/>
                </a:lnTo>
                <a:lnTo>
                  <a:pt x="883" y="245"/>
                </a:lnTo>
                <a:lnTo>
                  <a:pt x="863" y="256"/>
                </a:lnTo>
                <a:lnTo>
                  <a:pt x="841" y="265"/>
                </a:lnTo>
                <a:lnTo>
                  <a:pt x="815" y="271"/>
                </a:lnTo>
                <a:lnTo>
                  <a:pt x="788" y="274"/>
                </a:lnTo>
                <a:lnTo>
                  <a:pt x="758" y="271"/>
                </a:lnTo>
                <a:lnTo>
                  <a:pt x="731" y="264"/>
                </a:lnTo>
                <a:lnTo>
                  <a:pt x="708" y="252"/>
                </a:lnTo>
                <a:lnTo>
                  <a:pt x="687" y="236"/>
                </a:lnTo>
                <a:lnTo>
                  <a:pt x="671" y="215"/>
                </a:lnTo>
                <a:lnTo>
                  <a:pt x="659" y="192"/>
                </a:lnTo>
                <a:lnTo>
                  <a:pt x="651" y="167"/>
                </a:lnTo>
                <a:lnTo>
                  <a:pt x="649" y="138"/>
                </a:lnTo>
                <a:lnTo>
                  <a:pt x="649" y="137"/>
                </a:lnTo>
                <a:lnTo>
                  <a:pt x="651" y="110"/>
                </a:lnTo>
                <a:lnTo>
                  <a:pt x="660" y="84"/>
                </a:lnTo>
                <a:lnTo>
                  <a:pt x="672" y="61"/>
                </a:lnTo>
                <a:lnTo>
                  <a:pt x="688" y="41"/>
                </a:lnTo>
                <a:lnTo>
                  <a:pt x="708" y="24"/>
                </a:lnTo>
                <a:lnTo>
                  <a:pt x="733" y="11"/>
                </a:lnTo>
                <a:lnTo>
                  <a:pt x="758" y="3"/>
                </a:lnTo>
                <a:lnTo>
                  <a:pt x="7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07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6" r:id="rId21"/>
    <p:sldLayoutId id="2147483778" r:id="rId22"/>
    <p:sldLayoutId id="2147483779" r:id="rId23"/>
    <p:sldLayoutId id="2147483780" r:id="rId24"/>
    <p:sldLayoutId id="2147483781" r:id="rId25"/>
  </p:sldLayoutIdLst>
  <p:hf hdr="0" dt="0"/>
  <p:txStyles>
    <p:titleStyle>
      <a:lvl1pPr algn="ctr" defTabSz="914400" rtl="0" eaLnBrk="1" latinLnBrk="0" hangingPunct="1">
        <a:lnSpc>
          <a:spcPts val="3075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FontTx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SzPct val="7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914400" rtl="0" eaLnBrk="1" latinLnBrk="0" hangingPunct="1">
        <a:spcBef>
          <a:spcPts val="600"/>
        </a:spcBef>
        <a:spcAft>
          <a:spcPts val="0"/>
        </a:spcAft>
        <a:buSzPct val="70000"/>
        <a:buFont typeface="Wingdings 3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Sutton@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14350" y="1779662"/>
            <a:ext cx="8469630" cy="4140460"/>
          </a:xfrm>
        </p:spPr>
        <p:txBody>
          <a:bodyPr/>
          <a:lstStyle/>
          <a:p>
            <a:pPr algn="ctr"/>
            <a:r>
              <a:rPr lang="de-DE" sz="2800" dirty="0"/>
              <a:t>De gruyter And the University Press Library</a:t>
            </a:r>
            <a:br>
              <a:rPr lang="de-DE" sz="2800" dirty="0"/>
            </a:br>
            <a:br>
              <a:rPr lang="de-DE" sz="2800" dirty="0"/>
            </a:br>
            <a:r>
              <a:rPr lang="en-US" sz="1600" b="1" dirty="0">
                <a:effectLst/>
              </a:rPr>
              <a:t>NORTH CAROLINA SERIALS CONFERENCE</a:t>
            </a:r>
            <a:br>
              <a:rPr lang="en-US" sz="1600" b="1" dirty="0">
                <a:effectLst/>
              </a:rPr>
            </a:br>
            <a:r>
              <a:rPr lang="en-US" sz="1600" b="1" dirty="0">
                <a:effectLst/>
              </a:rPr>
              <a:t>April 9, 2021</a:t>
            </a:r>
            <a:br>
              <a:rPr lang="en-US" sz="1600" b="1" dirty="0">
                <a:effectLst/>
              </a:rPr>
            </a:br>
            <a:r>
              <a:rPr lang="en-US" sz="1600" b="1" dirty="0">
                <a:effectLst/>
              </a:rPr>
              <a:t>Presenter:</a:t>
            </a:r>
            <a:br>
              <a:rPr lang="en-US" sz="1600" b="1" dirty="0">
                <a:effectLst/>
              </a:rPr>
            </a:br>
            <a:r>
              <a:rPr lang="en-US" sz="1600" b="1" dirty="0">
                <a:effectLst/>
              </a:rPr>
              <a:t>Steve Sutton</a:t>
            </a:r>
            <a:br>
              <a:rPr lang="en-US" sz="1600" b="1" dirty="0">
                <a:effectLst/>
              </a:rPr>
            </a:br>
            <a:r>
              <a:rPr lang="en-US" sz="1600" b="1" dirty="0">
                <a:effectLst/>
              </a:rPr>
              <a:t>Regional Sales Manager</a:t>
            </a:r>
            <a:br>
              <a:rPr lang="en-US" sz="1600" b="1" dirty="0">
                <a:effectLst/>
              </a:rPr>
            </a:br>
            <a:r>
              <a:rPr lang="en-US" sz="1600" b="1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steve.Sutton@De</a:t>
            </a:r>
            <a:r>
              <a:rPr lang="en-US" sz="1600" b="1" u="sng" dirty="0"/>
              <a:t>gruyter.com</a:t>
            </a:r>
            <a:br>
              <a:rPr lang="en-US" sz="1600" b="1" dirty="0">
                <a:effectLst/>
              </a:rPr>
            </a:br>
            <a:br>
              <a:rPr lang="en-US" sz="1600" b="1" dirty="0">
                <a:effectLst/>
              </a:rPr>
            </a:br>
            <a:br>
              <a:rPr lang="de-DE" sz="2800" dirty="0"/>
            </a:br>
            <a:r>
              <a:rPr lang="de-DE" sz="2800" dirty="0"/>
              <a:t> </a:t>
            </a:r>
            <a:br>
              <a:rPr lang="de-DE" sz="2800" dirty="0"/>
            </a:br>
            <a:br>
              <a:rPr lang="de-DE" sz="2800" dirty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7428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BD393-5EC1-4E2B-9051-FD08DD4B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4" y="843887"/>
            <a:ext cx="7001090" cy="361545"/>
          </a:xfrm>
        </p:spPr>
        <p:txBody>
          <a:bodyPr/>
          <a:lstStyle/>
          <a:p>
            <a:r>
              <a:rPr lang="en-US" dirty="0"/>
              <a:t>Quality controlled CARE standards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AE7AA1E0-074E-4AE5-99B0-37B9D60010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2000" y="1512883"/>
            <a:ext cx="360000" cy="3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" name="Picture Placeholder 23">
            <a:extLst>
              <a:ext uri="{FF2B5EF4-FFF2-40B4-BE49-F238E27FC236}">
                <a16:creationId xmlns:a16="http://schemas.microsoft.com/office/drawing/2014/main" id="{9913FF5C-0D3D-4467-A8D0-E4F73691C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0537"/>
          <a:stretch>
            <a:fillRect/>
          </a:stretch>
        </p:blipFill>
        <p:spPr>
          <a:xfrm>
            <a:off x="674164" y="1707654"/>
            <a:ext cx="792000" cy="1008000"/>
          </a:xfrm>
          <a:prstGeom prst="rect">
            <a:avLst/>
          </a:prstGeom>
        </p:spPr>
      </p:pic>
      <p:pic>
        <p:nvPicPr>
          <p:cNvPr id="66" name="Picture Placeholder 27">
            <a:extLst>
              <a:ext uri="{FF2B5EF4-FFF2-40B4-BE49-F238E27FC236}">
                <a16:creationId xmlns:a16="http://schemas.microsoft.com/office/drawing/2014/main" id="{186E31FE-2D11-42DC-B807-886A5192B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0537"/>
          <a:stretch>
            <a:fillRect/>
          </a:stretch>
        </p:blipFill>
        <p:spPr>
          <a:xfrm>
            <a:off x="678905" y="2944468"/>
            <a:ext cx="792000" cy="1008000"/>
          </a:xfrm>
          <a:prstGeom prst="rect">
            <a:avLst/>
          </a:prstGeom>
        </p:spPr>
      </p:pic>
      <p:pic>
        <p:nvPicPr>
          <p:cNvPr id="67" name="Picture Placeholder 25">
            <a:extLst>
              <a:ext uri="{FF2B5EF4-FFF2-40B4-BE49-F238E27FC236}">
                <a16:creationId xmlns:a16="http://schemas.microsoft.com/office/drawing/2014/main" id="{735288A1-7328-4227-8632-7B03F0376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0537"/>
          <a:stretch>
            <a:fillRect/>
          </a:stretch>
        </p:blipFill>
        <p:spPr>
          <a:xfrm>
            <a:off x="4535996" y="1707654"/>
            <a:ext cx="792000" cy="1008000"/>
          </a:xfrm>
          <a:prstGeom prst="rect">
            <a:avLst/>
          </a:prstGeom>
        </p:spPr>
      </p:pic>
      <p:pic>
        <p:nvPicPr>
          <p:cNvPr id="68" name="Picture Placeholder 29">
            <a:extLst>
              <a:ext uri="{FF2B5EF4-FFF2-40B4-BE49-F238E27FC236}">
                <a16:creationId xmlns:a16="http://schemas.microsoft.com/office/drawing/2014/main" id="{93BAA4B2-8D8A-4477-8F86-FA0020F7D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0537"/>
          <a:stretch>
            <a:fillRect/>
          </a:stretch>
        </p:blipFill>
        <p:spPr>
          <a:xfrm>
            <a:off x="4535996" y="2944468"/>
            <a:ext cx="792000" cy="1008000"/>
          </a:xfrm>
          <a:prstGeom prst="rect">
            <a:avLst/>
          </a:prstGeom>
        </p:spPr>
      </p:pic>
      <p:sp>
        <p:nvSpPr>
          <p:cNvPr id="69" name="Text Placeholder 18">
            <a:extLst>
              <a:ext uri="{FF2B5EF4-FFF2-40B4-BE49-F238E27FC236}">
                <a16:creationId xmlns:a16="http://schemas.microsoft.com/office/drawing/2014/main" id="{1F8060E2-D2B5-4EFB-B35E-4AB2069003E9}"/>
              </a:ext>
            </a:extLst>
          </p:cNvPr>
          <p:cNvSpPr txBox="1">
            <a:spLocks/>
          </p:cNvSpPr>
          <p:nvPr/>
        </p:nvSpPr>
        <p:spPr>
          <a:xfrm>
            <a:off x="1466164" y="1867720"/>
            <a:ext cx="2988245" cy="526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CONTENT</a:t>
            </a:r>
          </a:p>
          <a:p>
            <a:pPr lvl="2"/>
            <a:r>
              <a:rPr lang="en-US" sz="1000" dirty="0"/>
              <a:t>Metadata upload on a weekly basis</a:t>
            </a:r>
          </a:p>
          <a:p>
            <a:pPr lvl="2"/>
            <a:r>
              <a:rPr lang="en-US" sz="1000" dirty="0"/>
              <a:t>Ongoing quality control of metadata and content PDFs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9ECC51FB-578B-4CA6-AB24-AD07C4332939}"/>
              </a:ext>
            </a:extLst>
          </p:cNvPr>
          <p:cNvSpPr txBox="1">
            <a:spLocks/>
          </p:cNvSpPr>
          <p:nvPr/>
        </p:nvSpPr>
        <p:spPr>
          <a:xfrm>
            <a:off x="1429396" y="3132876"/>
            <a:ext cx="2988245" cy="787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REPORTING</a:t>
            </a:r>
          </a:p>
          <a:p>
            <a:pPr lvl="2"/>
            <a:r>
              <a:rPr lang="en-US" sz="1000" dirty="0"/>
              <a:t>User-behavior reports from counter 5 compliance metrics to new data and analytics tools at the title and subject level</a:t>
            </a:r>
          </a:p>
          <a:p>
            <a:pPr lvl="2"/>
            <a:r>
              <a:rPr lang="en-US" sz="1000" dirty="0"/>
              <a:t>Title lists provided three months in advance of publication. Including all unlimited use and exclusion (print only) titles</a:t>
            </a:r>
          </a:p>
        </p:txBody>
      </p:sp>
      <p:sp>
        <p:nvSpPr>
          <p:cNvPr id="71" name="Text Placeholder 20">
            <a:extLst>
              <a:ext uri="{FF2B5EF4-FFF2-40B4-BE49-F238E27FC236}">
                <a16:creationId xmlns:a16="http://schemas.microsoft.com/office/drawing/2014/main" id="{493771C4-A8BC-43A8-8F1D-13E6BF9D8F17}"/>
              </a:ext>
            </a:extLst>
          </p:cNvPr>
          <p:cNvSpPr txBox="1">
            <a:spLocks/>
          </p:cNvSpPr>
          <p:nvPr/>
        </p:nvSpPr>
        <p:spPr>
          <a:xfrm>
            <a:off x="5381892" y="1861407"/>
            <a:ext cx="3330480" cy="8801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ACCESS</a:t>
            </a:r>
          </a:p>
          <a:p>
            <a:pPr lvl="2"/>
            <a:r>
              <a:rPr lang="en-US" sz="1000" dirty="0"/>
              <a:t>Collections created by copyright year derived from three seasons of publishing over a year and a half</a:t>
            </a:r>
          </a:p>
          <a:p>
            <a:pPr lvl="2"/>
            <a:r>
              <a:rPr lang="en-US" sz="1000" dirty="0"/>
              <a:t>Granting access to newly uploaded publications on a monthly basis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72" name="Text Placeholder 21">
            <a:extLst>
              <a:ext uri="{FF2B5EF4-FFF2-40B4-BE49-F238E27FC236}">
                <a16:creationId xmlns:a16="http://schemas.microsoft.com/office/drawing/2014/main" id="{C58513A8-4F94-4B22-A2DE-43C4F5423110}"/>
              </a:ext>
            </a:extLst>
          </p:cNvPr>
          <p:cNvSpPr txBox="1">
            <a:spLocks/>
          </p:cNvSpPr>
          <p:nvPr/>
        </p:nvSpPr>
        <p:spPr>
          <a:xfrm>
            <a:off x="5388487" y="3183818"/>
            <a:ext cx="3402488" cy="1332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ct val="7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eCOLLECTION MANAGEMENT</a:t>
            </a:r>
          </a:p>
          <a:p>
            <a:pPr lvl="2"/>
            <a:r>
              <a:rPr lang="en-US" sz="1000"/>
              <a:t>A DRM-free purchase model with no ongoing fees</a:t>
            </a:r>
          </a:p>
          <a:p>
            <a:pPr lvl="2"/>
            <a:r>
              <a:rPr lang="en-US" sz="1000"/>
              <a:t>Duplication control</a:t>
            </a:r>
          </a:p>
          <a:p>
            <a:pPr lvl="2"/>
            <a:r>
              <a:rPr lang="en-US" sz="1000"/>
              <a:t>Delivery of enhanced MARC records and KBART files. Collection targets in OCLC, Alma and INTOTA. Full text indexing in EDS, Summon and Primo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959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9532" y="900112"/>
            <a:ext cx="7812087" cy="843545"/>
          </a:xfrm>
        </p:spPr>
        <p:txBody>
          <a:bodyPr/>
          <a:lstStyle/>
          <a:p>
            <a:r>
              <a:rPr lang="en-US" dirty="0"/>
              <a:t>We are happy to  answer your questions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2591780" y="3135313"/>
            <a:ext cx="4067175" cy="1108075"/>
          </a:xfrm>
        </p:spPr>
        <p:txBody>
          <a:bodyPr/>
          <a:lstStyle/>
          <a:p>
            <a:r>
              <a:rPr lang="en-US" sz="2000" dirty="0">
                <a:latin typeface="+mn-lt"/>
                <a:cs typeface="Calibri" panose="020F0502020204030204" pitchFamily="34" charset="0"/>
              </a:rPr>
              <a:t>Steve Sutton                                                                          Regional Sales Manager                      steve.sutton@degruyter.com</a:t>
            </a:r>
          </a:p>
        </p:txBody>
      </p:sp>
      <p:pic>
        <p:nvPicPr>
          <p:cNvPr id="6" name="Picture 5" descr="A picture containing person, person, necktie, wearing&#10;&#10;Description automatically generated">
            <a:extLst>
              <a:ext uri="{FF2B5EF4-FFF2-40B4-BE49-F238E27FC236}">
                <a16:creationId xmlns:a16="http://schemas.microsoft.com/office/drawing/2014/main" id="{43833475-6049-459F-9C0A-C76DC26A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8" y="2444700"/>
            <a:ext cx="1277044" cy="1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EC53-EEA7-42FF-A33A-A1C9810C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31490"/>
            <a:ext cx="5328592" cy="468052"/>
          </a:xfrm>
        </p:spPr>
        <p:txBody>
          <a:bodyPr/>
          <a:lstStyle/>
          <a:p>
            <a:r>
              <a:rPr lang="en-US" dirty="0"/>
              <a:t>                   About De Gruyter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31C86-51C4-4060-99B4-51DD0766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843558"/>
            <a:ext cx="6804248" cy="429994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A publisher of first-class scholarship for more than 270 years.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An international, independent publisher headquartered in Berlin.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Publish over 1,300 new book titles each year and more than 900 journals across the humanities and sciences.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Offer a wide range of databases</a:t>
            </a:r>
            <a:endParaRPr lang="en-US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Host content from sixteen major publishers via the University Press Library Program</a:t>
            </a:r>
          </a:p>
        </p:txBody>
      </p:sp>
    </p:spTree>
    <p:extLst>
      <p:ext uri="{BB962C8B-B14F-4D97-AF65-F5344CB8AC3E}">
        <p14:creationId xmlns:p14="http://schemas.microsoft.com/office/powerpoint/2010/main" val="369720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B89E-E581-43C5-9425-34E0ED2E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983" y="591530"/>
            <a:ext cx="6810741" cy="900100"/>
          </a:xfrm>
        </p:spPr>
        <p:txBody>
          <a:bodyPr/>
          <a:lstStyle/>
          <a:p>
            <a:r>
              <a:rPr lang="en-US" dirty="0"/>
              <a:t>What is the De Gruyter University Press Library Program?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20B72-10A3-41A5-9202-C9AF9673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983" y="1239602"/>
            <a:ext cx="6862017" cy="3024336"/>
          </a:xfrm>
        </p:spPr>
        <p:txBody>
          <a:bodyPr/>
          <a:lstStyle/>
          <a:p>
            <a:pPr lvl="1"/>
            <a:endParaRPr lang="en-US" sz="1600" dirty="0"/>
          </a:p>
          <a:p>
            <a:pPr lvl="2"/>
            <a:endParaRPr lang="en-US" dirty="0"/>
          </a:p>
          <a:p>
            <a:pPr lvl="2"/>
            <a:r>
              <a:rPr lang="en-US" sz="1800" dirty="0"/>
              <a:t>Complete Annual Output of eBooks From Major University Presses </a:t>
            </a:r>
          </a:p>
          <a:p>
            <a:pPr lvl="2"/>
            <a:r>
              <a:rPr lang="en-US" sz="1800" dirty="0"/>
              <a:t>Sold as Collections</a:t>
            </a:r>
          </a:p>
          <a:p>
            <a:pPr lvl="2"/>
            <a:r>
              <a:rPr lang="en-US" sz="1800" dirty="0"/>
              <a:t>All eBooks are DRM Free</a:t>
            </a:r>
          </a:p>
          <a:p>
            <a:pPr lvl="2"/>
            <a:r>
              <a:rPr lang="en-US" sz="1800" dirty="0"/>
              <a:t>Hosted on the Newly Launched De Gruyter Platform </a:t>
            </a:r>
          </a:p>
          <a:p>
            <a:pPr lvl="2"/>
            <a:r>
              <a:rPr lang="en-US" sz="1800" dirty="0"/>
              <a:t>Deeply Discounted</a:t>
            </a:r>
          </a:p>
          <a:p>
            <a:pPr lvl="2"/>
            <a:r>
              <a:rPr lang="en-US" sz="1800" dirty="0"/>
              <a:t>Metadata Support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B89E-E581-43C5-9425-34E0ED2E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11510"/>
            <a:ext cx="6405796" cy="1408744"/>
          </a:xfrm>
        </p:spPr>
        <p:txBody>
          <a:bodyPr/>
          <a:lstStyle/>
          <a:p>
            <a:r>
              <a:rPr lang="en-US" dirty="0"/>
              <a:t>What Makes the University Press Library Different From Other eBook Purchasing Models?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20B72-10A3-41A5-9202-C9AF9673EA2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339848" y="1820254"/>
            <a:ext cx="6516628" cy="3163764"/>
          </a:xfrm>
        </p:spPr>
        <p:txBody>
          <a:bodyPr/>
          <a:lstStyle/>
          <a:p>
            <a:pPr lvl="2"/>
            <a:r>
              <a:rPr lang="en-US" sz="1800" dirty="0"/>
              <a:t>Expenditure Predictability</a:t>
            </a:r>
          </a:p>
          <a:p>
            <a:pPr lvl="2"/>
            <a:r>
              <a:rPr lang="en-US" sz="1800" dirty="0"/>
              <a:t>Complete Coverage</a:t>
            </a:r>
          </a:p>
          <a:p>
            <a:pPr lvl="2"/>
            <a:r>
              <a:rPr lang="en-US" sz="1800" dirty="0"/>
              <a:t>Best-In-Class User Experience</a:t>
            </a:r>
          </a:p>
          <a:p>
            <a:pPr lvl="2"/>
            <a:r>
              <a:rPr lang="en-US" sz="1800" dirty="0"/>
              <a:t>Highest Level of Financial Support For University Presses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6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99BE4E-8194-4288-949C-2F7F1DFF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732" y="616355"/>
            <a:ext cx="5651788" cy="83438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Support for University Presses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7C6E7D-C8FE-4626-8231-C7515525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3598"/>
            <a:ext cx="3914775" cy="324035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  <a:cs typeface="Calibri" panose="020F0502020204030204" pitchFamily="34" charset="0"/>
              </a:rPr>
              <a:t>Changes in technology, library budgets, and new forms of competing demands in the academic library marketplace have made the sustainability of scholarly publishing extremely challenging. </a:t>
            </a:r>
          </a:p>
        </p:txBody>
      </p:sp>
      <p:pic>
        <p:nvPicPr>
          <p:cNvPr id="15" name="Content Placeholder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E32C0-DBD1-4865-A2F5-E0476E4D847B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987574"/>
            <a:ext cx="4752528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98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E18D-286A-45C1-B061-2235518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447514"/>
            <a:ext cx="8532948" cy="72008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2000" dirty="0"/>
              <a:t>The University Press Library Meets The Need For Purchasing eBooks Free Of Digital Rights Management Restrictions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2C2679-CA5E-4EC1-9EC5-6F56B485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63638"/>
            <a:ext cx="3968204" cy="3132348"/>
          </a:xfrm>
        </p:spPr>
        <p:txBody>
          <a:bodyPr/>
          <a:lstStyle/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The red area represents the front-list availability with multi-user rights; the dark red represents the front-list availability in single-use only format in the 2017 graph. </a:t>
            </a:r>
          </a:p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Restrictive rights are lifted and replaced with multi-user rights with very few exceptions (pale red in the 2020 graph) via the University Press Library on the De Gruyter platform.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3944D9-9B1F-4BD4-985C-8AC56091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16" y="1041265"/>
            <a:ext cx="4996284" cy="38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1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910DD-4E59-463D-BDCD-4563278E3402}"/>
              </a:ext>
            </a:extLst>
          </p:cNvPr>
          <p:cNvSpPr/>
          <p:nvPr/>
        </p:nvSpPr>
        <p:spPr>
          <a:xfrm>
            <a:off x="0" y="-2813"/>
            <a:ext cx="9144000" cy="5166851"/>
          </a:xfrm>
          <a:prstGeom prst="rect">
            <a:avLst/>
          </a:prstGeom>
          <a:solidFill>
            <a:srgbClr val="F05348"/>
          </a:solidFill>
          <a:ln>
            <a:solidFill>
              <a:srgbClr val="F05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2B7693-973C-40E9-81AF-E25CEAE87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"/>
            <a:ext cx="1271736" cy="13607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205637-3233-4567-B875-A532DFE24A15}"/>
              </a:ext>
            </a:extLst>
          </p:cNvPr>
          <p:cNvSpPr/>
          <p:nvPr/>
        </p:nvSpPr>
        <p:spPr>
          <a:xfrm>
            <a:off x="0" y="780092"/>
            <a:ext cx="5562950" cy="43306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61E9B7-D3BD-4AF5-9EC2-E45560F93694}"/>
              </a:ext>
            </a:extLst>
          </p:cNvPr>
          <p:cNvSpPr/>
          <p:nvPr/>
        </p:nvSpPr>
        <p:spPr>
          <a:xfrm>
            <a:off x="5604156" y="1693672"/>
            <a:ext cx="1897238" cy="18972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otham Bold" pitchFamily="50" charset="0"/>
                <a:cs typeface="Gotham Bold" pitchFamily="50" charset="0"/>
              </a:rPr>
              <a:t>58,000 </a:t>
            </a:r>
            <a:r>
              <a:rPr lang="en-US" sz="140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titles in total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A17C32-5810-494A-B32A-77CFD52DC9B8}"/>
              </a:ext>
            </a:extLst>
          </p:cNvPr>
          <p:cNvSpPr/>
          <p:nvPr/>
        </p:nvSpPr>
        <p:spPr>
          <a:xfrm>
            <a:off x="7236431" y="780092"/>
            <a:ext cx="1897238" cy="18972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otham Bold" pitchFamily="50" charset="0"/>
                <a:cs typeface="Gotham Bold" pitchFamily="50" charset="0"/>
              </a:rPr>
              <a:t>0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DRM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Unlimited usage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287EE1-CFD6-45AF-8CC0-EEFCE37FE1A2}"/>
              </a:ext>
            </a:extLst>
          </p:cNvPr>
          <p:cNvSpPr/>
          <p:nvPr/>
        </p:nvSpPr>
        <p:spPr>
          <a:xfrm>
            <a:off x="6942256" y="3014674"/>
            <a:ext cx="1897238" cy="18972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otham Bold" pitchFamily="50" charset="0"/>
                <a:cs typeface="Gotham Bold" pitchFamily="50" charset="0"/>
              </a:rPr>
              <a:t>28 % </a:t>
            </a:r>
            <a:r>
              <a:rPr lang="en-US" sz="140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Exclusive Content</a:t>
            </a:r>
            <a:endParaRPr lang="en-US" dirty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40C70B7-7B91-48AD-AA91-8948483A0CD5}"/>
              </a:ext>
            </a:extLst>
          </p:cNvPr>
          <p:cNvSpPr txBox="1">
            <a:spLocks/>
          </p:cNvSpPr>
          <p:nvPr/>
        </p:nvSpPr>
        <p:spPr>
          <a:xfrm>
            <a:off x="1536928" y="231588"/>
            <a:ext cx="7266736" cy="792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      University Press Library Partners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FA64781-8C27-49AE-B69E-1C14EA3E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6CCD-2F0C-4696-9195-167577BFB81E}" type="slidenum">
              <a:rPr lang="en-US" smtClean="0"/>
              <a:t>7</a:t>
            </a:fld>
            <a:endParaRPr lang="en-US" dirty="0"/>
          </a:p>
        </p:txBody>
      </p:sp>
      <p:pic>
        <p:nvPicPr>
          <p:cNvPr id="29" name="Picture 8" descr="http://www.oxfordscholarship.com/fileasset/images/CUPlogo.jpg">
            <a:extLst>
              <a:ext uri="{FF2B5EF4-FFF2-40B4-BE49-F238E27FC236}">
                <a16:creationId xmlns:a16="http://schemas.microsoft.com/office/drawing/2014/main" id="{00586045-8862-49DF-8C57-D398EC16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7"/>
          <a:stretch/>
        </p:blipFill>
        <p:spPr bwMode="auto">
          <a:xfrm>
            <a:off x="2004841" y="1089618"/>
            <a:ext cx="1187053" cy="6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1EBAE862-91A5-46D9-BB48-5E6D9C12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48" y="1483963"/>
            <a:ext cx="583692" cy="6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http://www.ybp.com/acad/images/penn-press-logo.jpg">
            <a:extLst>
              <a:ext uri="{FF2B5EF4-FFF2-40B4-BE49-F238E27FC236}">
                <a16:creationId xmlns:a16="http://schemas.microsoft.com/office/drawing/2014/main" id="{CB5BCB31-E4B7-46A2-8245-8D4BBC2F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05" y="3598225"/>
            <a:ext cx="1141745" cy="39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CC276542-A8B8-4D3B-A693-9D33DC8B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43494" r="72060" b="27510"/>
          <a:stretch>
            <a:fillRect/>
          </a:stretch>
        </p:blipFill>
        <p:spPr bwMode="auto">
          <a:xfrm rot="21449138">
            <a:off x="3301443" y="2263014"/>
            <a:ext cx="721080" cy="65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B0DE929F-9D28-48FD-A047-7C6E73D3A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37" y="2532617"/>
            <a:ext cx="653971" cy="7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Grafik 2">
            <a:extLst>
              <a:ext uri="{FF2B5EF4-FFF2-40B4-BE49-F238E27FC236}">
                <a16:creationId xmlns:a16="http://schemas.microsoft.com/office/drawing/2014/main" id="{09BA7525-8D62-417B-9550-949E23F6B8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4" y="1632203"/>
            <a:ext cx="653971" cy="549089"/>
          </a:xfrm>
          <a:prstGeom prst="rect">
            <a:avLst/>
          </a:prstGeom>
        </p:spPr>
      </p:pic>
      <p:pic>
        <p:nvPicPr>
          <p:cNvPr id="35" name="Grafik 7">
            <a:extLst>
              <a:ext uri="{FF2B5EF4-FFF2-40B4-BE49-F238E27FC236}">
                <a16:creationId xmlns:a16="http://schemas.microsoft.com/office/drawing/2014/main" id="{F8170847-B965-49E0-BA3A-4009802F6D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47" y="2709646"/>
            <a:ext cx="731054" cy="754541"/>
          </a:xfrm>
          <a:prstGeom prst="rect">
            <a:avLst/>
          </a:prstGeom>
        </p:spPr>
      </p:pic>
      <p:pic>
        <p:nvPicPr>
          <p:cNvPr id="36" name="Grafik 8">
            <a:extLst>
              <a:ext uri="{FF2B5EF4-FFF2-40B4-BE49-F238E27FC236}">
                <a16:creationId xmlns:a16="http://schemas.microsoft.com/office/drawing/2014/main" id="{16FD8594-7E57-47D8-8960-612E3D850A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02" y="4401407"/>
            <a:ext cx="507087" cy="438419"/>
          </a:xfrm>
          <a:prstGeom prst="rect">
            <a:avLst/>
          </a:prstGeom>
        </p:spPr>
      </p:pic>
      <p:pic>
        <p:nvPicPr>
          <p:cNvPr id="37" name="Grafik 10">
            <a:extLst>
              <a:ext uri="{FF2B5EF4-FFF2-40B4-BE49-F238E27FC236}">
                <a16:creationId xmlns:a16="http://schemas.microsoft.com/office/drawing/2014/main" id="{998C717A-15B9-4B14-93B5-703A902108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26781" r="14365" b="31949"/>
          <a:stretch/>
        </p:blipFill>
        <p:spPr>
          <a:xfrm>
            <a:off x="2612367" y="3886593"/>
            <a:ext cx="1087743" cy="3327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0DE2E58-3F5B-473C-8A8D-BB1E39E135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4" y="3301477"/>
            <a:ext cx="427505" cy="606140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0540FC8-F2D9-4A69-83BB-E2268D66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6" y="3485678"/>
            <a:ext cx="918827" cy="6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54573629-6F35-482D-9EC9-F69F466B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03" y="2142821"/>
            <a:ext cx="767025" cy="3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Content Placeholder 7" descr="University of Texas Press Logo">
            <a:extLst>
              <a:ext uri="{FF2B5EF4-FFF2-40B4-BE49-F238E27FC236}">
                <a16:creationId xmlns:a16="http://schemas.microsoft.com/office/drawing/2014/main" id="{D2FFCA91-4C9C-42B6-851A-C2AB2EE2C7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4" y="4249388"/>
            <a:ext cx="1962826" cy="449814"/>
          </a:xfrm>
          <a:prstGeom prst="rect">
            <a:avLst/>
          </a:prstGeom>
        </p:spPr>
      </p:pic>
      <p:pic>
        <p:nvPicPr>
          <p:cNvPr id="44" name="Picture 2" descr="Penn State University Press - Wikipedia">
            <a:extLst>
              <a:ext uri="{FF2B5EF4-FFF2-40B4-BE49-F238E27FC236}">
                <a16:creationId xmlns:a16="http://schemas.microsoft.com/office/drawing/2014/main" id="{7F259DDA-644C-49C9-9C10-57810819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82" y="2480843"/>
            <a:ext cx="1458990" cy="5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429C3BC-BF2C-4539-A210-B0301491A68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1" y="2323922"/>
            <a:ext cx="884559" cy="90637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BC38C54-48FA-49BC-AF16-22E9842B54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83" y="3063743"/>
            <a:ext cx="749165" cy="7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F552C-4D44-46F8-98B7-671F0133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95487"/>
            <a:ext cx="6300700" cy="396043"/>
          </a:xfrm>
        </p:spPr>
        <p:txBody>
          <a:bodyPr/>
          <a:lstStyle/>
          <a:p>
            <a:r>
              <a:rPr lang="en-US" dirty="0"/>
              <a:t>                Pricing and Discounts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8C459-5D0D-418A-85A4-E5A75636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735546"/>
            <a:ext cx="6660740" cy="3944791"/>
          </a:xfrm>
        </p:spPr>
        <p:txBody>
          <a:bodyPr/>
          <a:lstStyle/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Average number of titles per press predicted in 2021: 168</a:t>
            </a:r>
          </a:p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Average price before discounts: $130.88</a:t>
            </a:r>
          </a:p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Average price after discounts: $88.55</a:t>
            </a:r>
          </a:p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Additional special discounts will be offered when purchasing content from multiple university presses: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E1BF81-2ACE-464F-B343-915756A63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83085"/>
              </p:ext>
            </p:extLst>
          </p:nvPr>
        </p:nvGraphicFramePr>
        <p:xfrm>
          <a:off x="2339752" y="2571750"/>
          <a:ext cx="6300700" cy="2238337"/>
        </p:xfrm>
        <a:graphic>
          <a:graphicData uri="http://schemas.openxmlformats.org/drawingml/2006/table">
            <a:tbl>
              <a:tblPr/>
              <a:tblGrid>
                <a:gridCol w="3771517">
                  <a:extLst>
                    <a:ext uri="{9D8B030D-6E8A-4147-A177-3AD203B41FA5}">
                      <a16:colId xmlns:a16="http://schemas.microsoft.com/office/drawing/2014/main" val="1352465451"/>
                    </a:ext>
                  </a:extLst>
                </a:gridCol>
                <a:gridCol w="2529183">
                  <a:extLst>
                    <a:ext uri="{9D8B030D-6E8A-4147-A177-3AD203B41FA5}">
                      <a16:colId xmlns:a16="http://schemas.microsoft.com/office/drawing/2014/main" val="1082682705"/>
                    </a:ext>
                  </a:extLst>
                </a:gridCol>
              </a:tblGrid>
              <a:tr h="761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Number of Presses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Discount from "Collection Price"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2720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 presses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76701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 presses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40929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 presses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07816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 presses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2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F552C-4D44-46F8-98B7-671F0133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11506"/>
            <a:ext cx="6012248" cy="612072"/>
          </a:xfrm>
        </p:spPr>
        <p:txBody>
          <a:bodyPr/>
          <a:lstStyle/>
          <a:p>
            <a:r>
              <a:rPr lang="en-US" dirty="0"/>
              <a:t>       Discounts for smaller schools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8C459-5D0D-418A-85A4-E5A75636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239602"/>
            <a:ext cx="6336704" cy="3440398"/>
          </a:xfrm>
        </p:spPr>
        <p:txBody>
          <a:bodyPr/>
          <a:lstStyle/>
          <a:p>
            <a:r>
              <a:rPr lang="en-US" sz="1600" dirty="0">
                <a:latin typeface="+mn-lt"/>
                <a:cs typeface="Calibri" panose="020F0502020204030204" pitchFamily="34" charset="0"/>
              </a:rPr>
              <a:t>Additional small school discounts  will also apply, depending on Carnegie Classification:</a:t>
            </a:r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1C00E5-0300-43CA-ACE2-DB3665D9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53304"/>
              </p:ext>
            </p:extLst>
          </p:nvPr>
        </p:nvGraphicFramePr>
        <p:xfrm>
          <a:off x="2519772" y="2175706"/>
          <a:ext cx="5976664" cy="2467465"/>
        </p:xfrm>
        <a:graphic>
          <a:graphicData uri="http://schemas.openxmlformats.org/drawingml/2006/table">
            <a:tbl>
              <a:tblPr/>
              <a:tblGrid>
                <a:gridCol w="3604971">
                  <a:extLst>
                    <a:ext uri="{9D8B030D-6E8A-4147-A177-3AD203B41FA5}">
                      <a16:colId xmlns:a16="http://schemas.microsoft.com/office/drawing/2014/main" val="2403905243"/>
                    </a:ext>
                  </a:extLst>
                </a:gridCol>
                <a:gridCol w="2371693">
                  <a:extLst>
                    <a:ext uri="{9D8B030D-6E8A-4147-A177-3AD203B41FA5}">
                      <a16:colId xmlns:a16="http://schemas.microsoft.com/office/drawing/2014/main" val="4166021243"/>
                    </a:ext>
                  </a:extLst>
                </a:gridCol>
              </a:tblGrid>
              <a:tr h="821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Carnegie Classification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Discount from "Collection Price"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74862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Carnegie Large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15185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Carnegie Medium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83349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Carnegie Small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68982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Carnegie Very Small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72142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Community Colleges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51534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Carnegie Special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8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90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 Gruyter">
  <a:themeElements>
    <a:clrScheme name="De Gruyter PowerPoint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De Gruyter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 Gruyter">
  <a:themeElements>
    <a:clrScheme name="De Gruyter PowerPoint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De Gruyter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901_DeGruyter_PPT-Master_16to9 (3)" id="{3D25E78C-851D-4B28-98E0-5EE869866D98}" vid="{C71B32F2-51C9-4402-B72D-C248626C7363}"/>
    </a:ext>
  </a:extLst>
</a:theme>
</file>

<file path=ppt/theme/theme4.xml><?xml version="1.0" encoding="utf-8"?>
<a:theme xmlns:a="http://schemas.openxmlformats.org/drawingml/2006/main" name="2_De Gruyter">
  <a:themeElements>
    <a:clrScheme name="De Gruyter PowerPoint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De Gruyter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901_DeGruyter_PPT-Master_16to9 (3)" id="{3D25E78C-851D-4B28-98E0-5EE869866D98}" vid="{C71B32F2-51C9-4402-B72D-C248626C7363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577</Words>
  <Application>Microsoft Office PowerPoint</Application>
  <PresentationFormat>On-screen Show (16:9)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Wingdings 3</vt:lpstr>
      <vt:lpstr>Calibri</vt:lpstr>
      <vt:lpstr>Gotham Bold</vt:lpstr>
      <vt:lpstr>Arial</vt:lpstr>
      <vt:lpstr>Gotham Book</vt:lpstr>
      <vt:lpstr>Times New Roman</vt:lpstr>
      <vt:lpstr>Calibri Light</vt:lpstr>
      <vt:lpstr>Gotham Medium</vt:lpstr>
      <vt:lpstr>De Gruyter</vt:lpstr>
      <vt:lpstr>Office Theme</vt:lpstr>
      <vt:lpstr>1_De Gruyter</vt:lpstr>
      <vt:lpstr>2_De Gruyter</vt:lpstr>
      <vt:lpstr>De gruyter And the University Press Library  NORTH CAROLINA SERIALS CONFERENCE April 9, 2021 Presenter: Steve Sutton Regional Sales Manager steve.Sutton@Degruyter.com      </vt:lpstr>
      <vt:lpstr>                   About De Gruyter </vt:lpstr>
      <vt:lpstr>What is the De Gruyter University Press Library Program?</vt:lpstr>
      <vt:lpstr>What Makes the University Press Library Different From Other eBook Purchasing Models?</vt:lpstr>
      <vt:lpstr>Support for University Presses </vt:lpstr>
      <vt:lpstr>The University Press Library Meets The Need For Purchasing eBooks Free Of Digital Rights Management Restrictions</vt:lpstr>
      <vt:lpstr>PowerPoint Presentation</vt:lpstr>
      <vt:lpstr>                Pricing and Discounts</vt:lpstr>
      <vt:lpstr>       Discounts for smaller schools</vt:lpstr>
      <vt:lpstr>Quality controlled CARE standards</vt:lpstr>
      <vt:lpstr>We are happy to  answer your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Press Library Collection Proposal</dc:title>
  <dc:creator>McGrath, Linda</dc:creator>
  <cp:lastModifiedBy>Sutton, Steve</cp:lastModifiedBy>
  <cp:revision>39</cp:revision>
  <dcterms:created xsi:type="dcterms:W3CDTF">2020-11-25T14:06:56Z</dcterms:created>
  <dcterms:modified xsi:type="dcterms:W3CDTF">2021-04-08T21:02:22Z</dcterms:modified>
</cp:coreProperties>
</file>