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1" r:id="rId3"/>
    <p:sldId id="273" r:id="rId4"/>
    <p:sldId id="274" r:id="rId5"/>
    <p:sldId id="283" r:id="rId6"/>
    <p:sldId id="284" r:id="rId7"/>
    <p:sldId id="277" r:id="rId8"/>
    <p:sldId id="282" r:id="rId9"/>
    <p:sldId id="285" r:id="rId10"/>
    <p:sldId id="286" r:id="rId11"/>
    <p:sldId id="288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F5B"/>
    <a:srgbClr val="990000"/>
    <a:srgbClr val="EFD2D7"/>
    <a:srgbClr val="C8DBE8"/>
    <a:srgbClr val="FEEFDF"/>
    <a:srgbClr val="DBE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CCACE-CC0A-4ADE-9A3B-8B0C82C2CC0E}" v="4" dt="2021-03-15T18:46:12.966"/>
    <p1510:client id="{23827B55-E50A-4651-9481-7627D41B17ED}" v="290" dt="2021-03-15T18:45:23.567"/>
    <p1510:client id="{593840BA-E7A7-4EA2-B857-12A6AC372135}" v="12" dt="2021-04-02T17:54:59.115"/>
    <p1510:client id="{74B24FA8-8CF3-442D-8860-ED0F0361F4DF}" v="1297" dt="2021-03-15T18:23:24.280"/>
    <p1510:client id="{7BA8ED5E-6B6B-41AB-9B4C-11B8330BB86F}" v="31" dt="2021-03-17T19:53:02.699"/>
    <p1510:client id="{96CEFDA7-E03C-4EAD-9A56-D529A0AB9E2F}" v="550" dt="2021-03-18T13:40:53.203"/>
    <p1510:client id="{A34D13A2-B8F3-42A4-9AB0-F5B01FD12290}" v="1421" dt="2021-03-15T22:23:28.802"/>
    <p1510:client id="{A4ECB7A9-9884-47E6-9B65-B8ABA794F773}" v="284" dt="2021-03-31T17:52:13.813"/>
    <p1510:client id="{BC7E34A8-FC30-4EB3-8547-F6C3C3E2227B}" v="2314" dt="2021-03-26T20:16:54.880"/>
    <p1510:client id="{BD1A149E-48B5-4600-811B-9FB5E1EAEB3D}" v="18" dt="2021-03-17T20:22:19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93194" autoAdjust="0"/>
  </p:normalViewPr>
  <p:slideViewPr>
    <p:cSldViewPr snapToGrid="0" snapToObjects="1">
      <p:cViewPr varScale="1">
        <p:scale>
          <a:sx n="64" d="100"/>
          <a:sy n="64" d="100"/>
        </p:scale>
        <p:origin x="7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Hahn" userId="mY/D9W9bNVQsF75UsZtrkECQQokIDwHplKc283Q+ywQ=" providerId="None" clId="Web-{BD1A149E-48B5-4600-811B-9FB5E1EAEB3D}"/>
    <pc:docChg chg="modSld">
      <pc:chgData name="Jim Hahn" userId="mY/D9W9bNVQsF75UsZtrkECQQokIDwHplKc283Q+ywQ=" providerId="None" clId="Web-{BD1A149E-48B5-4600-811B-9FB5E1EAEB3D}" dt="2021-03-17T20:22:19.409" v="15" actId="20577"/>
      <pc:docMkLst>
        <pc:docMk/>
      </pc:docMkLst>
      <pc:sldChg chg="modSp">
        <pc:chgData name="Jim Hahn" userId="mY/D9W9bNVQsF75UsZtrkECQQokIDwHplKc283Q+ywQ=" providerId="None" clId="Web-{BD1A149E-48B5-4600-811B-9FB5E1EAEB3D}" dt="2021-03-17T20:22:19.409" v="15" actId="20577"/>
        <pc:sldMkLst>
          <pc:docMk/>
          <pc:sldMk cId="2392223901" sldId="271"/>
        </pc:sldMkLst>
        <pc:spChg chg="mod">
          <ac:chgData name="Jim Hahn" userId="mY/D9W9bNVQsF75UsZtrkECQQokIDwHplKc283Q+ywQ=" providerId="None" clId="Web-{BD1A149E-48B5-4600-811B-9FB5E1EAEB3D}" dt="2021-03-17T20:22:19.409" v="15" actId="20577"/>
          <ac:spMkLst>
            <pc:docMk/>
            <pc:sldMk cId="2392223901" sldId="271"/>
            <ac:spMk id="3" creationId="{F533655F-D2EA-40C7-96D1-1CC10071BF30}"/>
          </ac:spMkLst>
        </pc:spChg>
        <pc:spChg chg="mod">
          <ac:chgData name="Jim Hahn" userId="mY/D9W9bNVQsF75UsZtrkECQQokIDwHplKc283Q+ywQ=" providerId="None" clId="Web-{BD1A149E-48B5-4600-811B-9FB5E1EAEB3D}" dt="2021-03-17T20:22:03.612" v="8" actId="20577"/>
          <ac:spMkLst>
            <pc:docMk/>
            <pc:sldMk cId="2392223901" sldId="271"/>
            <ac:spMk id="7" creationId="{4073622B-3216-4653-B0E8-7B53134D8408}"/>
          </ac:spMkLst>
        </pc:spChg>
      </pc:sldChg>
    </pc:docChg>
  </pc:docChgLst>
  <pc:docChgLst>
    <pc:chgData name="JOHN OCKERBLOOM" userId="sGzO3WlzJjKwXiIsFP8sk0psDcqIOMKsAjOOKDZmMYw=" providerId="None" clId="Web-{A34D13A2-B8F3-42A4-9AB0-F5B01FD12290}"/>
    <pc:docChg chg="addSld delSld modSld sldOrd">
      <pc:chgData name="JOHN OCKERBLOOM" userId="sGzO3WlzJjKwXiIsFP8sk0psDcqIOMKsAjOOKDZmMYw=" providerId="None" clId="Web-{A34D13A2-B8F3-42A4-9AB0-F5B01FD12290}" dt="2021-03-15T22:23:28.802" v="764"/>
      <pc:docMkLst>
        <pc:docMk/>
      </pc:docMkLst>
      <pc:sldChg chg="modSp">
        <pc:chgData name="JOHN OCKERBLOOM" userId="sGzO3WlzJjKwXiIsFP8sk0psDcqIOMKsAjOOKDZmMYw=" providerId="None" clId="Web-{A34D13A2-B8F3-42A4-9AB0-F5B01FD12290}" dt="2021-03-15T21:39:20.786" v="0" actId="20577"/>
        <pc:sldMkLst>
          <pc:docMk/>
          <pc:sldMk cId="1533527316" sldId="257"/>
        </pc:sldMkLst>
        <pc:spChg chg="mod">
          <ac:chgData name="JOHN OCKERBLOOM" userId="sGzO3WlzJjKwXiIsFP8sk0psDcqIOMKsAjOOKDZmMYw=" providerId="None" clId="Web-{A34D13A2-B8F3-42A4-9AB0-F5B01FD12290}" dt="2021-03-15T21:39:20.786" v="0" actId="20577"/>
          <ac:spMkLst>
            <pc:docMk/>
            <pc:sldMk cId="1533527316" sldId="257"/>
            <ac:spMk id="3" creationId="{3D61DEA8-E0CE-8740-A41C-FA140D10456A}"/>
          </ac:spMkLst>
        </pc:spChg>
      </pc:sldChg>
      <pc:sldChg chg="addSp delSp modSp new">
        <pc:chgData name="JOHN OCKERBLOOM" userId="sGzO3WlzJjKwXiIsFP8sk0psDcqIOMKsAjOOKDZmMYw=" providerId="None" clId="Web-{A34D13A2-B8F3-42A4-9AB0-F5B01FD12290}" dt="2021-03-15T22:22:49.692" v="762" actId="20577"/>
        <pc:sldMkLst>
          <pc:docMk/>
          <pc:sldMk cId="2599286237" sldId="273"/>
        </pc:sldMkLst>
        <pc:spChg chg="mod">
          <ac:chgData name="JOHN OCKERBLOOM" userId="sGzO3WlzJjKwXiIsFP8sk0psDcqIOMKsAjOOKDZmMYw=" providerId="None" clId="Web-{A34D13A2-B8F3-42A4-9AB0-F5B01FD12290}" dt="2021-03-15T21:40:39.428" v="8" actId="20577"/>
          <ac:spMkLst>
            <pc:docMk/>
            <pc:sldMk cId="2599286237" sldId="273"/>
            <ac:spMk id="2" creationId="{BFA7309C-0369-4DA7-9712-F4701D486FD0}"/>
          </ac:spMkLst>
        </pc:spChg>
        <pc:spChg chg="mod">
          <ac:chgData name="JOHN OCKERBLOOM" userId="sGzO3WlzJjKwXiIsFP8sk0psDcqIOMKsAjOOKDZmMYw=" providerId="None" clId="Web-{A34D13A2-B8F3-42A4-9AB0-F5B01FD12290}" dt="2021-03-15T21:45:06.419" v="113" actId="1076"/>
          <ac:spMkLst>
            <pc:docMk/>
            <pc:sldMk cId="2599286237" sldId="273"/>
            <ac:spMk id="3" creationId="{3757A8EA-1434-49DF-879A-189FE213C89A}"/>
          </ac:spMkLst>
        </pc:spChg>
        <pc:spChg chg="del">
          <ac:chgData name="JOHN OCKERBLOOM" userId="sGzO3WlzJjKwXiIsFP8sk0psDcqIOMKsAjOOKDZmMYw=" providerId="None" clId="Web-{A34D13A2-B8F3-42A4-9AB0-F5B01FD12290}" dt="2021-03-15T21:44:45.872" v="108"/>
          <ac:spMkLst>
            <pc:docMk/>
            <pc:sldMk cId="2599286237" sldId="273"/>
            <ac:spMk id="4" creationId="{EEF756B1-1911-4DE6-8A83-C607393D331B}"/>
          </ac:spMkLst>
        </pc:spChg>
        <pc:spChg chg="add del">
          <ac:chgData name="JOHN OCKERBLOOM" userId="sGzO3WlzJjKwXiIsFP8sk0psDcqIOMKsAjOOKDZmMYw=" providerId="None" clId="Web-{A34D13A2-B8F3-42A4-9AB0-F5B01FD12290}" dt="2021-03-15T21:41:11.866" v="46"/>
          <ac:spMkLst>
            <pc:docMk/>
            <pc:sldMk cId="2599286237" sldId="273"/>
            <ac:spMk id="5" creationId="{D4400B2C-2876-4E42-8BB2-8E5328DF4991}"/>
          </ac:spMkLst>
        </pc:spChg>
        <pc:spChg chg="add mod">
          <ac:chgData name="JOHN OCKERBLOOM" userId="sGzO3WlzJjKwXiIsFP8sk0psDcqIOMKsAjOOKDZmMYw=" providerId="None" clId="Web-{A34D13A2-B8F3-42A4-9AB0-F5B01FD12290}" dt="2021-03-15T22:22:49.692" v="762" actId="20577"/>
          <ac:spMkLst>
            <pc:docMk/>
            <pc:sldMk cId="2599286237" sldId="273"/>
            <ac:spMk id="7" creationId="{D5B36381-15E2-408C-9AA1-6CC29700B354}"/>
          </ac:spMkLst>
        </pc:spChg>
        <pc:picChg chg="add mod ord">
          <ac:chgData name="JOHN OCKERBLOOM" userId="sGzO3WlzJjKwXiIsFP8sk0psDcqIOMKsAjOOKDZmMYw=" providerId="None" clId="Web-{A34D13A2-B8F3-42A4-9AB0-F5B01FD12290}" dt="2021-03-15T21:46:30.046" v="116" actId="1076"/>
          <ac:picMkLst>
            <pc:docMk/>
            <pc:sldMk cId="2599286237" sldId="273"/>
            <ac:picMk id="6" creationId="{2AEEA031-9578-403E-86FC-3E741ADB4DDD}"/>
          </ac:picMkLst>
        </pc:picChg>
      </pc:sldChg>
      <pc:sldChg chg="addSp delSp modSp add replId">
        <pc:chgData name="JOHN OCKERBLOOM" userId="sGzO3WlzJjKwXiIsFP8sk0psDcqIOMKsAjOOKDZmMYw=" providerId="None" clId="Web-{A34D13A2-B8F3-42A4-9AB0-F5B01FD12290}" dt="2021-03-15T21:56:19.138" v="353" actId="20577"/>
        <pc:sldMkLst>
          <pc:docMk/>
          <pc:sldMk cId="2547172952" sldId="274"/>
        </pc:sldMkLst>
        <pc:spChg chg="mod">
          <ac:chgData name="JOHN OCKERBLOOM" userId="sGzO3WlzJjKwXiIsFP8sk0psDcqIOMKsAjOOKDZmMYw=" providerId="None" clId="Web-{A34D13A2-B8F3-42A4-9AB0-F5B01FD12290}" dt="2021-03-15T21:47:01.812" v="158" actId="20577"/>
          <ac:spMkLst>
            <pc:docMk/>
            <pc:sldMk cId="2547172952" sldId="274"/>
            <ac:spMk id="2" creationId="{BFA7309C-0369-4DA7-9712-F4701D486FD0}"/>
          </ac:spMkLst>
        </pc:spChg>
        <pc:spChg chg="mod">
          <ac:chgData name="JOHN OCKERBLOOM" userId="sGzO3WlzJjKwXiIsFP8sk0psDcqIOMKsAjOOKDZmMYw=" providerId="None" clId="Web-{A34D13A2-B8F3-42A4-9AB0-F5B01FD12290}" dt="2021-03-15T21:56:19.138" v="353" actId="20577"/>
          <ac:spMkLst>
            <pc:docMk/>
            <pc:sldMk cId="2547172952" sldId="274"/>
            <ac:spMk id="3" creationId="{3757A8EA-1434-49DF-879A-189FE213C89A}"/>
          </ac:spMkLst>
        </pc:spChg>
        <pc:spChg chg="add del mod">
          <ac:chgData name="JOHN OCKERBLOOM" userId="sGzO3WlzJjKwXiIsFP8sk0psDcqIOMKsAjOOKDZmMYw=" providerId="None" clId="Web-{A34D13A2-B8F3-42A4-9AB0-F5B01FD12290}" dt="2021-03-15T21:53:12.071" v="239"/>
          <ac:spMkLst>
            <pc:docMk/>
            <pc:sldMk cId="2547172952" sldId="274"/>
            <ac:spMk id="5" creationId="{14C483D8-3CDE-4586-BEA3-5A07022C3B79}"/>
          </ac:spMkLst>
        </pc:spChg>
        <pc:picChg chg="del">
          <ac:chgData name="JOHN OCKERBLOOM" userId="sGzO3WlzJjKwXiIsFP8sk0psDcqIOMKsAjOOKDZmMYw=" providerId="None" clId="Web-{A34D13A2-B8F3-42A4-9AB0-F5B01FD12290}" dt="2021-03-15T21:48:44.143" v="159"/>
          <ac:picMkLst>
            <pc:docMk/>
            <pc:sldMk cId="2547172952" sldId="274"/>
            <ac:picMk id="6" creationId="{2AEEA031-9578-403E-86FC-3E741ADB4DDD}"/>
          </ac:picMkLst>
        </pc:picChg>
        <pc:picChg chg="add mod ord">
          <ac:chgData name="JOHN OCKERBLOOM" userId="sGzO3WlzJjKwXiIsFP8sk0psDcqIOMKsAjOOKDZmMYw=" providerId="None" clId="Web-{A34D13A2-B8F3-42A4-9AB0-F5B01FD12290}" dt="2021-03-15T21:55:11.308" v="284" actId="1076"/>
          <ac:picMkLst>
            <pc:docMk/>
            <pc:sldMk cId="2547172952" sldId="274"/>
            <ac:picMk id="7" creationId="{FA60E6B6-140E-41C6-A37E-D571B90FA4F3}"/>
          </ac:picMkLst>
        </pc:picChg>
      </pc:sldChg>
      <pc:sldChg chg="addSp delSp modSp new">
        <pc:chgData name="JOHN OCKERBLOOM" userId="sGzO3WlzJjKwXiIsFP8sk0psDcqIOMKsAjOOKDZmMYw=" providerId="None" clId="Web-{A34D13A2-B8F3-42A4-9AB0-F5B01FD12290}" dt="2021-03-15T22:04:14.243" v="615"/>
        <pc:sldMkLst>
          <pc:docMk/>
          <pc:sldMk cId="132197166" sldId="275"/>
        </pc:sldMkLst>
        <pc:spChg chg="del">
          <ac:chgData name="JOHN OCKERBLOOM" userId="sGzO3WlzJjKwXiIsFP8sk0psDcqIOMKsAjOOKDZmMYw=" providerId="None" clId="Web-{A34D13A2-B8F3-42A4-9AB0-F5B01FD12290}" dt="2021-03-15T22:00:11.019" v="481"/>
          <ac:spMkLst>
            <pc:docMk/>
            <pc:sldMk cId="132197166" sldId="275"/>
            <ac:spMk id="2" creationId="{A7EACE77-5A82-4EDA-B51C-3628920503BB}"/>
          </ac:spMkLst>
        </pc:spChg>
        <pc:spChg chg="mod">
          <ac:chgData name="JOHN OCKERBLOOM" userId="sGzO3WlzJjKwXiIsFP8sk0psDcqIOMKsAjOOKDZmMYw=" providerId="None" clId="Web-{A34D13A2-B8F3-42A4-9AB0-F5B01FD12290}" dt="2021-03-15T22:02:21.366" v="614" actId="20577"/>
          <ac:spMkLst>
            <pc:docMk/>
            <pc:sldMk cId="132197166" sldId="275"/>
            <ac:spMk id="3" creationId="{B48DEB1C-5D49-42DE-80D7-FF49BAD90F08}"/>
          </ac:spMkLst>
        </pc:spChg>
        <pc:spChg chg="del">
          <ac:chgData name="JOHN OCKERBLOOM" userId="sGzO3WlzJjKwXiIsFP8sk0psDcqIOMKsAjOOKDZmMYw=" providerId="None" clId="Web-{A34D13A2-B8F3-42A4-9AB0-F5B01FD12290}" dt="2021-03-15T22:04:14.243" v="615"/>
          <ac:spMkLst>
            <pc:docMk/>
            <pc:sldMk cId="132197166" sldId="275"/>
            <ac:spMk id="4" creationId="{DF2F086A-A25C-4245-8D4C-6CBE92CE8E80}"/>
          </ac:spMkLst>
        </pc:spChg>
        <pc:spChg chg="mod">
          <ac:chgData name="JOHN OCKERBLOOM" userId="sGzO3WlzJjKwXiIsFP8sk0psDcqIOMKsAjOOKDZmMYw=" providerId="None" clId="Web-{A34D13A2-B8F3-42A4-9AB0-F5B01FD12290}" dt="2021-03-15T21:58:55.376" v="405" actId="20577"/>
          <ac:spMkLst>
            <pc:docMk/>
            <pc:sldMk cId="132197166" sldId="275"/>
            <ac:spMk id="5" creationId="{BB112B16-F19E-49C7-A50A-B3EF1D9706C8}"/>
          </ac:spMkLst>
        </pc:spChg>
        <pc:picChg chg="add mod ord">
          <ac:chgData name="JOHN OCKERBLOOM" userId="sGzO3WlzJjKwXiIsFP8sk0psDcqIOMKsAjOOKDZmMYw=" providerId="None" clId="Web-{A34D13A2-B8F3-42A4-9AB0-F5B01FD12290}" dt="2021-03-15T22:00:51.129" v="508" actId="1076"/>
          <ac:picMkLst>
            <pc:docMk/>
            <pc:sldMk cId="132197166" sldId="275"/>
            <ac:picMk id="6" creationId="{2DEA4821-A7F8-433D-9E6C-AC890BB5F09C}"/>
          </ac:picMkLst>
        </pc:picChg>
      </pc:sldChg>
      <pc:sldChg chg="addSp delSp modSp new ord">
        <pc:chgData name="JOHN OCKERBLOOM" userId="sGzO3WlzJjKwXiIsFP8sk0psDcqIOMKsAjOOKDZmMYw=" providerId="None" clId="Web-{A34D13A2-B8F3-42A4-9AB0-F5B01FD12290}" dt="2021-03-15T22:13:40.569" v="694" actId="1076"/>
        <pc:sldMkLst>
          <pc:docMk/>
          <pc:sldMk cId="707530069" sldId="276"/>
        </pc:sldMkLst>
        <pc:spChg chg="mod">
          <ac:chgData name="JOHN OCKERBLOOM" userId="sGzO3WlzJjKwXiIsFP8sk0psDcqIOMKsAjOOKDZmMYw=" providerId="None" clId="Web-{A34D13A2-B8F3-42A4-9AB0-F5B01FD12290}" dt="2021-03-15T22:10:14.455" v="677" actId="20577"/>
          <ac:spMkLst>
            <pc:docMk/>
            <pc:sldMk cId="707530069" sldId="276"/>
            <ac:spMk id="2" creationId="{22B8D1BF-4FC4-4D78-B0DD-DF2B5C27933F}"/>
          </ac:spMkLst>
        </pc:spChg>
        <pc:spChg chg="del">
          <ac:chgData name="JOHN OCKERBLOOM" userId="sGzO3WlzJjKwXiIsFP8sk0psDcqIOMKsAjOOKDZmMYw=" providerId="None" clId="Web-{A34D13A2-B8F3-42A4-9AB0-F5B01FD12290}" dt="2021-03-15T22:10:20.533" v="678"/>
          <ac:spMkLst>
            <pc:docMk/>
            <pc:sldMk cId="707530069" sldId="276"/>
            <ac:spMk id="3" creationId="{DCF8A2A1-5E48-44F4-ACC0-C25089F10DA5}"/>
          </ac:spMkLst>
        </pc:spChg>
        <pc:spChg chg="del">
          <ac:chgData name="JOHN OCKERBLOOM" userId="sGzO3WlzJjKwXiIsFP8sk0psDcqIOMKsAjOOKDZmMYw=" providerId="None" clId="Web-{A34D13A2-B8F3-42A4-9AB0-F5B01FD12290}" dt="2021-03-15T22:10:37.877" v="681"/>
          <ac:spMkLst>
            <pc:docMk/>
            <pc:sldMk cId="707530069" sldId="276"/>
            <ac:spMk id="4" creationId="{1948B696-D9E5-46C9-B6A1-F85117F9392C}"/>
          </ac:spMkLst>
        </pc:spChg>
        <pc:spChg chg="add del mod">
          <ac:chgData name="JOHN OCKERBLOOM" userId="sGzO3WlzJjKwXiIsFP8sk0psDcqIOMKsAjOOKDZmMYw=" providerId="None" clId="Web-{A34D13A2-B8F3-42A4-9AB0-F5B01FD12290}" dt="2021-03-15T22:13:25.116" v="688"/>
          <ac:spMkLst>
            <pc:docMk/>
            <pc:sldMk cId="707530069" sldId="276"/>
            <ac:spMk id="7" creationId="{81A58796-D713-4742-81EE-A9FDB0970B39}"/>
          </ac:spMkLst>
        </pc:spChg>
        <pc:picChg chg="add del mod ord">
          <ac:chgData name="JOHN OCKERBLOOM" userId="sGzO3WlzJjKwXiIsFP8sk0psDcqIOMKsAjOOKDZmMYw=" providerId="None" clId="Web-{A34D13A2-B8F3-42A4-9AB0-F5B01FD12290}" dt="2021-03-15T22:13:02.084" v="687"/>
          <ac:picMkLst>
            <pc:docMk/>
            <pc:sldMk cId="707530069" sldId="276"/>
            <ac:picMk id="5" creationId="{2A70EBB4-204D-4891-8F68-22B301A16677}"/>
          </ac:picMkLst>
        </pc:picChg>
        <pc:picChg chg="add mod ord">
          <ac:chgData name="JOHN OCKERBLOOM" userId="sGzO3WlzJjKwXiIsFP8sk0psDcqIOMKsAjOOKDZmMYw=" providerId="None" clId="Web-{A34D13A2-B8F3-42A4-9AB0-F5B01FD12290}" dt="2021-03-15T22:13:40.569" v="694" actId="1076"/>
          <ac:picMkLst>
            <pc:docMk/>
            <pc:sldMk cId="707530069" sldId="276"/>
            <ac:picMk id="8" creationId="{D453CA0A-DF56-46D2-83DE-6FAAC2741019}"/>
          </ac:picMkLst>
        </pc:picChg>
      </pc:sldChg>
      <pc:sldChg chg="add del replId">
        <pc:chgData name="JOHN OCKERBLOOM" userId="sGzO3WlzJjKwXiIsFP8sk0psDcqIOMKsAjOOKDZmMYw=" providerId="None" clId="Web-{A34D13A2-B8F3-42A4-9AB0-F5B01FD12290}" dt="2021-03-15T22:07:57.233" v="625"/>
        <pc:sldMkLst>
          <pc:docMk/>
          <pc:sldMk cId="736872020" sldId="276"/>
        </pc:sldMkLst>
      </pc:sldChg>
      <pc:sldChg chg="addSp delSp modSp add del replId">
        <pc:chgData name="JOHN OCKERBLOOM" userId="sGzO3WlzJjKwXiIsFP8sk0psDcqIOMKsAjOOKDZmMYw=" providerId="None" clId="Web-{A34D13A2-B8F3-42A4-9AB0-F5B01FD12290}" dt="2021-03-15T22:05:30.198" v="623"/>
        <pc:sldMkLst>
          <pc:docMk/>
          <pc:sldMk cId="817472686" sldId="276"/>
        </pc:sldMkLst>
        <pc:spChg chg="mod">
          <ac:chgData name="JOHN OCKERBLOOM" userId="sGzO3WlzJjKwXiIsFP8sk0psDcqIOMKsAjOOKDZmMYw=" providerId="None" clId="Web-{A34D13A2-B8F3-42A4-9AB0-F5B01FD12290}" dt="2021-03-15T22:04:24.697" v="617" actId="20577"/>
          <ac:spMkLst>
            <pc:docMk/>
            <pc:sldMk cId="817472686" sldId="276"/>
            <ac:spMk id="2" creationId="{BFA7309C-0369-4DA7-9712-F4701D486FD0}"/>
          </ac:spMkLst>
        </pc:spChg>
        <pc:spChg chg="mod">
          <ac:chgData name="JOHN OCKERBLOOM" userId="sGzO3WlzJjKwXiIsFP8sk0psDcqIOMKsAjOOKDZmMYw=" providerId="None" clId="Web-{A34D13A2-B8F3-42A4-9AB0-F5B01FD12290}" dt="2021-03-15T22:04:56.775" v="622" actId="20577"/>
          <ac:spMkLst>
            <pc:docMk/>
            <pc:sldMk cId="817472686" sldId="276"/>
            <ac:spMk id="3" creationId="{3757A8EA-1434-49DF-879A-189FE213C89A}"/>
          </ac:spMkLst>
        </pc:spChg>
        <pc:spChg chg="add mod">
          <ac:chgData name="JOHN OCKERBLOOM" userId="sGzO3WlzJjKwXiIsFP8sk0psDcqIOMKsAjOOKDZmMYw=" providerId="None" clId="Web-{A34D13A2-B8F3-42A4-9AB0-F5B01FD12290}" dt="2021-03-15T22:04:27.790" v="618"/>
          <ac:spMkLst>
            <pc:docMk/>
            <pc:sldMk cId="817472686" sldId="276"/>
            <ac:spMk id="5" creationId="{82B44D29-8097-44F0-A610-CAF787612EED}"/>
          </ac:spMkLst>
        </pc:spChg>
        <pc:picChg chg="del">
          <ac:chgData name="JOHN OCKERBLOOM" userId="sGzO3WlzJjKwXiIsFP8sk0psDcqIOMKsAjOOKDZmMYw=" providerId="None" clId="Web-{A34D13A2-B8F3-42A4-9AB0-F5B01FD12290}" dt="2021-03-15T22:04:27.790" v="618"/>
          <ac:picMkLst>
            <pc:docMk/>
            <pc:sldMk cId="817472686" sldId="276"/>
            <ac:picMk id="6" creationId="{2AEEA031-9578-403E-86FC-3E741ADB4DDD}"/>
          </ac:picMkLst>
        </pc:picChg>
      </pc:sldChg>
      <pc:sldChg chg="add del replId">
        <pc:chgData name="JOHN OCKERBLOOM" userId="sGzO3WlzJjKwXiIsFP8sk0psDcqIOMKsAjOOKDZmMYw=" providerId="None" clId="Web-{A34D13A2-B8F3-42A4-9AB0-F5B01FD12290}" dt="2021-03-15T22:04:34.166" v="620"/>
        <pc:sldMkLst>
          <pc:docMk/>
          <pc:sldMk cId="2496811779" sldId="277"/>
        </pc:sldMkLst>
      </pc:sldChg>
      <pc:sldChg chg="addSp delSp modSp new">
        <pc:chgData name="JOHN OCKERBLOOM" userId="sGzO3WlzJjKwXiIsFP8sk0psDcqIOMKsAjOOKDZmMYw=" providerId="None" clId="Web-{A34D13A2-B8F3-42A4-9AB0-F5B01FD12290}" dt="2021-03-15T22:15:02.118" v="717" actId="20577"/>
        <pc:sldMkLst>
          <pc:docMk/>
          <pc:sldMk cId="2662475644" sldId="277"/>
        </pc:sldMkLst>
        <pc:spChg chg="mod">
          <ac:chgData name="JOHN OCKERBLOOM" userId="sGzO3WlzJjKwXiIsFP8sk0psDcqIOMKsAjOOKDZmMYw=" providerId="None" clId="Web-{A34D13A2-B8F3-42A4-9AB0-F5B01FD12290}" dt="2021-03-15T22:15:02.118" v="717" actId="20577"/>
          <ac:spMkLst>
            <pc:docMk/>
            <pc:sldMk cId="2662475644" sldId="277"/>
            <ac:spMk id="2" creationId="{98253384-60E7-4F2C-9FFA-E23F5F335EB7}"/>
          </ac:spMkLst>
        </pc:spChg>
        <pc:spChg chg="del">
          <ac:chgData name="JOHN OCKERBLOOM" userId="sGzO3WlzJjKwXiIsFP8sk0psDcqIOMKsAjOOKDZmMYw=" providerId="None" clId="Web-{A34D13A2-B8F3-42A4-9AB0-F5B01FD12290}" dt="2021-03-15T22:14:43.743" v="714"/>
          <ac:spMkLst>
            <pc:docMk/>
            <pc:sldMk cId="2662475644" sldId="277"/>
            <ac:spMk id="3" creationId="{9D1ED058-F965-48BF-A230-FDED28BB1724}"/>
          </ac:spMkLst>
        </pc:spChg>
        <pc:picChg chg="add mod ord">
          <ac:chgData name="JOHN OCKERBLOOM" userId="sGzO3WlzJjKwXiIsFP8sk0psDcqIOMKsAjOOKDZmMYw=" providerId="None" clId="Web-{A34D13A2-B8F3-42A4-9AB0-F5B01FD12290}" dt="2021-03-15T22:14:43.743" v="714"/>
          <ac:picMkLst>
            <pc:docMk/>
            <pc:sldMk cId="2662475644" sldId="277"/>
            <ac:picMk id="5" creationId="{1A2241FD-7675-442E-BCDE-36308B081700}"/>
          </ac:picMkLst>
        </pc:picChg>
      </pc:sldChg>
      <pc:sldChg chg="add del replId">
        <pc:chgData name="JOHN OCKERBLOOM" userId="sGzO3WlzJjKwXiIsFP8sk0psDcqIOMKsAjOOKDZmMYw=" providerId="None" clId="Web-{A34D13A2-B8F3-42A4-9AB0-F5B01FD12290}" dt="2021-03-15T22:10:25.049" v="680"/>
        <pc:sldMkLst>
          <pc:docMk/>
          <pc:sldMk cId="2901486209" sldId="277"/>
        </pc:sldMkLst>
      </pc:sldChg>
      <pc:sldChg chg="addSp delSp modSp new">
        <pc:chgData name="JOHN OCKERBLOOM" userId="sGzO3WlzJjKwXiIsFP8sk0psDcqIOMKsAjOOKDZmMYw=" providerId="None" clId="Web-{A34D13A2-B8F3-42A4-9AB0-F5B01FD12290}" dt="2021-03-15T22:23:28.802" v="764"/>
        <pc:sldMkLst>
          <pc:docMk/>
          <pc:sldMk cId="2600311960" sldId="278"/>
        </pc:sldMkLst>
        <pc:spChg chg="mod">
          <ac:chgData name="JOHN OCKERBLOOM" userId="sGzO3WlzJjKwXiIsFP8sk0psDcqIOMKsAjOOKDZmMYw=" providerId="None" clId="Web-{A34D13A2-B8F3-42A4-9AB0-F5B01FD12290}" dt="2021-03-15T22:19:27.562" v="748" actId="20577"/>
          <ac:spMkLst>
            <pc:docMk/>
            <pc:sldMk cId="2600311960" sldId="278"/>
            <ac:spMk id="2" creationId="{CCB5D570-8D1E-4570-BBFA-D4068CA92E3A}"/>
          </ac:spMkLst>
        </pc:spChg>
        <pc:spChg chg="del">
          <ac:chgData name="JOHN OCKERBLOOM" userId="sGzO3WlzJjKwXiIsFP8sk0psDcqIOMKsAjOOKDZmMYw=" providerId="None" clId="Web-{A34D13A2-B8F3-42A4-9AB0-F5B01FD12290}" dt="2021-03-15T22:19:41.609" v="749"/>
          <ac:spMkLst>
            <pc:docMk/>
            <pc:sldMk cId="2600311960" sldId="278"/>
            <ac:spMk id="3" creationId="{34F23FFA-9A05-42D4-A6BA-48D7D9627337}"/>
          </ac:spMkLst>
        </pc:spChg>
        <pc:spChg chg="del">
          <ac:chgData name="JOHN OCKERBLOOM" userId="sGzO3WlzJjKwXiIsFP8sk0psDcqIOMKsAjOOKDZmMYw=" providerId="None" clId="Web-{A34D13A2-B8F3-42A4-9AB0-F5B01FD12290}" dt="2021-03-15T22:23:15.645" v="763"/>
          <ac:spMkLst>
            <pc:docMk/>
            <pc:sldMk cId="2600311960" sldId="278"/>
            <ac:spMk id="4" creationId="{EEFF4F9A-85C1-405C-8CB9-1C8B51842C4C}"/>
          </ac:spMkLst>
        </pc:spChg>
        <pc:spChg chg="add">
          <ac:chgData name="JOHN OCKERBLOOM" userId="sGzO3WlzJjKwXiIsFP8sk0psDcqIOMKsAjOOKDZmMYw=" providerId="None" clId="Web-{A34D13A2-B8F3-42A4-9AB0-F5B01FD12290}" dt="2021-03-15T22:23:28.802" v="764"/>
          <ac:spMkLst>
            <pc:docMk/>
            <pc:sldMk cId="2600311960" sldId="278"/>
            <ac:spMk id="7" creationId="{EF7B0D1A-7EEC-4E5C-AF0D-0DD8D1EFE4BD}"/>
          </ac:spMkLst>
        </pc:spChg>
        <pc:picChg chg="add mod ord">
          <ac:chgData name="JOHN OCKERBLOOM" userId="sGzO3WlzJjKwXiIsFP8sk0psDcqIOMKsAjOOKDZmMYw=" providerId="None" clId="Web-{A34D13A2-B8F3-42A4-9AB0-F5B01FD12290}" dt="2021-03-15T22:19:41.609" v="749"/>
          <ac:picMkLst>
            <pc:docMk/>
            <pc:sldMk cId="2600311960" sldId="278"/>
            <ac:picMk id="5" creationId="{C40026E9-C3A0-4FC5-A91F-9F51DD495D62}"/>
          </ac:picMkLst>
        </pc:picChg>
      </pc:sldChg>
    </pc:docChg>
  </pc:docChgLst>
  <pc:docChgLst>
    <pc:chgData name="JOHN OCKERBLOOM" userId="sGzO3WlzJjKwXiIsFP8sk0psDcqIOMKsAjOOKDZmMYw=" providerId="None" clId="Web-{A4ECB7A9-9884-47E6-9B65-B8ABA794F773}"/>
    <pc:docChg chg="modSld">
      <pc:chgData name="JOHN OCKERBLOOM" userId="sGzO3WlzJjKwXiIsFP8sk0psDcqIOMKsAjOOKDZmMYw=" providerId="None" clId="Web-{A4ECB7A9-9884-47E6-9B65-B8ABA794F773}" dt="2021-03-31T17:52:13.813" v="166" actId="14100"/>
      <pc:docMkLst>
        <pc:docMk/>
      </pc:docMkLst>
      <pc:sldChg chg="addSp delSp modSp">
        <pc:chgData name="JOHN OCKERBLOOM" userId="sGzO3WlzJjKwXiIsFP8sk0psDcqIOMKsAjOOKDZmMYw=" providerId="None" clId="Web-{A4ECB7A9-9884-47E6-9B65-B8ABA794F773}" dt="2021-03-31T17:52:13.813" v="166" actId="14100"/>
        <pc:sldMkLst>
          <pc:docMk/>
          <pc:sldMk cId="4234688177" sldId="286"/>
        </pc:sldMkLst>
        <pc:spChg chg="mod">
          <ac:chgData name="JOHN OCKERBLOOM" userId="sGzO3WlzJjKwXiIsFP8sk0psDcqIOMKsAjOOKDZmMYw=" providerId="None" clId="Web-{A4ECB7A9-9884-47E6-9B65-B8ABA794F773}" dt="2021-03-31T16:37:49.956" v="161" actId="20577"/>
          <ac:spMkLst>
            <pc:docMk/>
            <pc:sldMk cId="4234688177" sldId="286"/>
            <ac:spMk id="3" creationId="{3757A8EA-1434-49DF-879A-189FE213C89A}"/>
          </ac:spMkLst>
        </pc:spChg>
        <pc:spChg chg="add del mod">
          <ac:chgData name="JOHN OCKERBLOOM" userId="sGzO3WlzJjKwXiIsFP8sk0psDcqIOMKsAjOOKDZmMYw=" providerId="None" clId="Web-{A4ECB7A9-9884-47E6-9B65-B8ABA794F773}" dt="2021-03-31T17:51:59.298" v="163"/>
          <ac:spMkLst>
            <pc:docMk/>
            <pc:sldMk cId="4234688177" sldId="286"/>
            <ac:spMk id="6" creationId="{CEC0F1F6-A7E2-4798-8E73-CEF7E42B4436}"/>
          </ac:spMkLst>
        </pc:spChg>
        <pc:picChg chg="add del mod">
          <ac:chgData name="JOHN OCKERBLOOM" userId="sGzO3WlzJjKwXiIsFP8sk0psDcqIOMKsAjOOKDZmMYw=" providerId="None" clId="Web-{A4ECB7A9-9884-47E6-9B65-B8ABA794F773}" dt="2021-03-31T17:51:37.610" v="162"/>
          <ac:picMkLst>
            <pc:docMk/>
            <pc:sldMk cId="4234688177" sldId="286"/>
            <ac:picMk id="5" creationId="{AAF54227-C73D-4AEF-8FBD-E5DAC6FA19E9}"/>
          </ac:picMkLst>
        </pc:picChg>
        <pc:picChg chg="add mod ord">
          <ac:chgData name="JOHN OCKERBLOOM" userId="sGzO3WlzJjKwXiIsFP8sk0psDcqIOMKsAjOOKDZmMYw=" providerId="None" clId="Web-{A4ECB7A9-9884-47E6-9B65-B8ABA794F773}" dt="2021-03-31T17:52:13.813" v="166" actId="14100"/>
          <ac:picMkLst>
            <pc:docMk/>
            <pc:sldMk cId="4234688177" sldId="286"/>
            <ac:picMk id="7" creationId="{015DD738-EB01-4D0F-86EF-50EFBF89073A}"/>
          </ac:picMkLst>
        </pc:picChg>
      </pc:sldChg>
      <pc:sldChg chg="addSp modSp">
        <pc:chgData name="JOHN OCKERBLOOM" userId="sGzO3WlzJjKwXiIsFP8sk0psDcqIOMKsAjOOKDZmMYw=" providerId="None" clId="Web-{A4ECB7A9-9884-47E6-9B65-B8ABA794F773}" dt="2021-03-31T16:37:25.800" v="147" actId="20577"/>
        <pc:sldMkLst>
          <pc:docMk/>
          <pc:sldMk cId="2271402935" sldId="288"/>
        </pc:sldMkLst>
        <pc:spChg chg="mod">
          <ac:chgData name="JOHN OCKERBLOOM" userId="sGzO3WlzJjKwXiIsFP8sk0psDcqIOMKsAjOOKDZmMYw=" providerId="None" clId="Web-{A4ECB7A9-9884-47E6-9B65-B8ABA794F773}" dt="2021-03-31T16:37:25.800" v="147" actId="20577"/>
          <ac:spMkLst>
            <pc:docMk/>
            <pc:sldMk cId="2271402935" sldId="288"/>
            <ac:spMk id="3" creationId="{3757A8EA-1434-49DF-879A-189FE213C89A}"/>
          </ac:spMkLst>
        </pc:spChg>
        <pc:picChg chg="add mod">
          <ac:chgData name="JOHN OCKERBLOOM" userId="sGzO3WlzJjKwXiIsFP8sk0psDcqIOMKsAjOOKDZmMYw=" providerId="None" clId="Web-{A4ECB7A9-9884-47E6-9B65-B8ABA794F773}" dt="2021-03-31T16:36:20.660" v="139" actId="1076"/>
          <ac:picMkLst>
            <pc:docMk/>
            <pc:sldMk cId="2271402935" sldId="288"/>
            <ac:picMk id="5" creationId="{A8AD5DC8-F46A-4815-BE65-86525982D4D2}"/>
          </ac:picMkLst>
        </pc:picChg>
      </pc:sldChg>
    </pc:docChg>
  </pc:docChgLst>
  <pc:docChgLst>
    <pc:chgData name="JOHN OCKERBLOOM" userId="sGzO3WlzJjKwXiIsFP8sk0psDcqIOMKsAjOOKDZmMYw=" providerId="None" clId="Web-{BC7E34A8-FC30-4EB3-8547-F6C3C3E2227B}"/>
    <pc:docChg chg="modSld">
      <pc:chgData name="JOHN OCKERBLOOM" userId="sGzO3WlzJjKwXiIsFP8sk0psDcqIOMKsAjOOKDZmMYw=" providerId="None" clId="Web-{BC7E34A8-FC30-4EB3-8547-F6C3C3E2227B}" dt="2021-03-26T16:14:49.773" v="44" actId="1076"/>
      <pc:docMkLst>
        <pc:docMk/>
      </pc:docMkLst>
      <pc:sldChg chg="addSp modSp">
        <pc:chgData name="JOHN OCKERBLOOM" userId="sGzO3WlzJjKwXiIsFP8sk0psDcqIOMKsAjOOKDZmMYw=" providerId="None" clId="Web-{BC7E34A8-FC30-4EB3-8547-F6C3C3E2227B}" dt="2021-03-26T16:14:49.773" v="44" actId="1076"/>
        <pc:sldMkLst>
          <pc:docMk/>
          <pc:sldMk cId="973687271" sldId="256"/>
        </pc:sldMkLst>
        <pc:spChg chg="mod">
          <ac:chgData name="JOHN OCKERBLOOM" userId="sGzO3WlzJjKwXiIsFP8sk0psDcqIOMKsAjOOKDZmMYw=" providerId="None" clId="Web-{BC7E34A8-FC30-4EB3-8547-F6C3C3E2227B}" dt="2021-03-26T16:10:36.846" v="10" actId="20577"/>
          <ac:spMkLst>
            <pc:docMk/>
            <pc:sldMk cId="973687271" sldId="256"/>
            <ac:spMk id="2" creationId="{FAFD76A2-D687-4442-BDC2-EF63AEE08930}"/>
          </ac:spMkLst>
        </pc:spChg>
        <pc:spChg chg="mod">
          <ac:chgData name="JOHN OCKERBLOOM" userId="sGzO3WlzJjKwXiIsFP8sk0psDcqIOMKsAjOOKDZmMYw=" providerId="None" clId="Web-{BC7E34A8-FC30-4EB3-8547-F6C3C3E2227B}" dt="2021-03-26T16:10:42.143" v="11" actId="1076"/>
          <ac:spMkLst>
            <pc:docMk/>
            <pc:sldMk cId="973687271" sldId="256"/>
            <ac:spMk id="3" creationId="{D1037293-5E07-CD41-8AC9-21310D58464A}"/>
          </ac:spMkLst>
        </pc:spChg>
        <pc:spChg chg="add mod">
          <ac:chgData name="JOHN OCKERBLOOM" userId="sGzO3WlzJjKwXiIsFP8sk0psDcqIOMKsAjOOKDZmMYw=" providerId="None" clId="Web-{BC7E34A8-FC30-4EB3-8547-F6C3C3E2227B}" dt="2021-03-26T16:14:49.773" v="44" actId="1076"/>
          <ac:spMkLst>
            <pc:docMk/>
            <pc:sldMk cId="973687271" sldId="256"/>
            <ac:spMk id="4" creationId="{F5937074-F811-47E2-BC22-C391DE8EDA80}"/>
          </ac:spMkLst>
        </pc:spChg>
      </pc:sldChg>
      <pc:sldChg chg="modSp">
        <pc:chgData name="JOHN OCKERBLOOM" userId="sGzO3WlzJjKwXiIsFP8sk0psDcqIOMKsAjOOKDZmMYw=" providerId="None" clId="Web-{BC7E34A8-FC30-4EB3-8547-F6C3C3E2227B}" dt="2021-03-26T16:12:18.926" v="43" actId="20577"/>
        <pc:sldMkLst>
          <pc:docMk/>
          <pc:sldMk cId="1533527316" sldId="257"/>
        </pc:sldMkLst>
        <pc:spChg chg="mod">
          <ac:chgData name="JOHN OCKERBLOOM" userId="sGzO3WlzJjKwXiIsFP8sk0psDcqIOMKsAjOOKDZmMYw=" providerId="None" clId="Web-{BC7E34A8-FC30-4EB3-8547-F6C3C3E2227B}" dt="2021-03-26T16:12:18.926" v="43" actId="20577"/>
          <ac:spMkLst>
            <pc:docMk/>
            <pc:sldMk cId="1533527316" sldId="257"/>
            <ac:spMk id="2" creationId="{9C184AA9-BF4F-3643-9B8F-E6732F51DC16}"/>
          </ac:spMkLst>
        </pc:spChg>
      </pc:sldChg>
    </pc:docChg>
  </pc:docChgLst>
  <pc:docChgLst>
    <pc:chgData clId="Web-{BC7E34A8-FC30-4EB3-8547-F6C3C3E2227B}"/>
    <pc:docChg chg="modSld">
      <pc:chgData name="" userId="" providerId="" clId="Web-{BC7E34A8-FC30-4EB3-8547-F6C3C3E2227B}" dt="2021-03-26T16:09:59.267" v="5" actId="20577"/>
      <pc:docMkLst>
        <pc:docMk/>
      </pc:docMkLst>
      <pc:sldChg chg="modSp">
        <pc:chgData name="" userId="" providerId="" clId="Web-{BC7E34A8-FC30-4EB3-8547-F6C3C3E2227B}" dt="2021-03-26T16:09:59.267" v="5" actId="20577"/>
        <pc:sldMkLst>
          <pc:docMk/>
          <pc:sldMk cId="973687271" sldId="256"/>
        </pc:sldMkLst>
        <pc:spChg chg="mod">
          <ac:chgData name="" userId="" providerId="" clId="Web-{BC7E34A8-FC30-4EB3-8547-F6C3C3E2227B}" dt="2021-03-26T16:09:59.267" v="5" actId="20577"/>
          <ac:spMkLst>
            <pc:docMk/>
            <pc:sldMk cId="973687271" sldId="256"/>
            <ac:spMk id="3" creationId="{D1037293-5E07-CD41-8AC9-21310D58464A}"/>
          </ac:spMkLst>
        </pc:spChg>
      </pc:sldChg>
    </pc:docChg>
  </pc:docChgLst>
  <pc:docChgLst>
    <pc:chgData name="Beth Camden" userId="gxCICnANdAxbeJnU5xiXrs4B4Jwlob/wxJDP1bxV4Cc=" providerId="None" clId="Web-{7BA8ED5E-6B6B-41AB-9B4C-11B8330BB86F}"/>
    <pc:docChg chg="addSld modSld">
      <pc:chgData name="Beth Camden" userId="gxCICnANdAxbeJnU5xiXrs4B4Jwlob/wxJDP1bxV4Cc=" providerId="None" clId="Web-{7BA8ED5E-6B6B-41AB-9B4C-11B8330BB86F}" dt="2021-03-17T19:53:02.699" v="17" actId="14100"/>
      <pc:docMkLst>
        <pc:docMk/>
      </pc:docMkLst>
      <pc:sldChg chg="addSp delSp modSp new">
        <pc:chgData name="Beth Camden" userId="gxCICnANdAxbeJnU5xiXrs4B4Jwlob/wxJDP1bxV4Cc=" providerId="None" clId="Web-{7BA8ED5E-6B6B-41AB-9B4C-11B8330BB86F}" dt="2021-03-17T19:53:02.699" v="17" actId="14100"/>
        <pc:sldMkLst>
          <pc:docMk/>
          <pc:sldMk cId="4025063680" sldId="279"/>
        </pc:sldMkLst>
        <pc:spChg chg="mod">
          <ac:chgData name="Beth Camden" userId="gxCICnANdAxbeJnU5xiXrs4B4Jwlob/wxJDP1bxV4Cc=" providerId="None" clId="Web-{7BA8ED5E-6B6B-41AB-9B4C-11B8330BB86F}" dt="2021-03-17T19:52:40.151" v="11" actId="20577"/>
          <ac:spMkLst>
            <pc:docMk/>
            <pc:sldMk cId="4025063680" sldId="279"/>
            <ac:spMk id="2" creationId="{8F8F2753-7C83-46EA-B3B2-D7B821127B2E}"/>
          </ac:spMkLst>
        </pc:spChg>
        <pc:spChg chg="add del mod">
          <ac:chgData name="Beth Camden" userId="gxCICnANdAxbeJnU5xiXrs4B4Jwlob/wxJDP1bxV4Cc=" providerId="None" clId="Web-{7BA8ED5E-6B6B-41AB-9B4C-11B8330BB86F}" dt="2021-03-17T19:53:02.699" v="17" actId="14100"/>
          <ac:spMkLst>
            <pc:docMk/>
            <pc:sldMk cId="4025063680" sldId="279"/>
            <ac:spMk id="3" creationId="{EF08AE34-5CA5-42D9-BBE3-5A1CA584031A}"/>
          </ac:spMkLst>
        </pc:spChg>
        <pc:picChg chg="add del mod ord">
          <ac:chgData name="Beth Camden" userId="gxCICnANdAxbeJnU5xiXrs4B4Jwlob/wxJDP1bxV4Cc=" providerId="None" clId="Web-{7BA8ED5E-6B6B-41AB-9B4C-11B8330BB86F}" dt="2021-03-17T19:53:00.058" v="16"/>
          <ac:picMkLst>
            <pc:docMk/>
            <pc:sldMk cId="4025063680" sldId="279"/>
            <ac:picMk id="5" creationId="{87C221BE-887E-4E0A-ACE5-795209E1880B}"/>
          </ac:picMkLst>
        </pc:picChg>
      </pc:sldChg>
    </pc:docChg>
  </pc:docChgLst>
  <pc:docChgLst>
    <pc:chgData name="JOHN OCKERBLOOM" clId="Web-{BC7E34A8-FC30-4EB3-8547-F6C3C3E2227B}"/>
    <pc:docChg chg="addSld delSld modSld sldOrd">
      <pc:chgData name="JOHN OCKERBLOOM" userId="" providerId="" clId="Web-{BC7E34A8-FC30-4EB3-8547-F6C3C3E2227B}" dt="2021-03-26T20:16:54.880" v="1283"/>
      <pc:docMkLst>
        <pc:docMk/>
      </pc:docMkLst>
      <pc:sldChg chg="del ord">
        <pc:chgData name="JOHN OCKERBLOOM" userId="" providerId="" clId="Web-{BC7E34A8-FC30-4EB3-8547-F6C3C3E2227B}" dt="2021-03-26T20:07:46.944" v="1117"/>
        <pc:sldMkLst>
          <pc:docMk/>
          <pc:sldMk cId="1533527316" sldId="257"/>
        </pc:sldMkLst>
      </pc:sldChg>
      <pc:sldChg chg="del">
        <pc:chgData name="JOHN OCKERBLOOM" userId="" providerId="" clId="Web-{BC7E34A8-FC30-4EB3-8547-F6C3C3E2227B}" dt="2021-03-26T20:16:50.583" v="1278"/>
        <pc:sldMkLst>
          <pc:docMk/>
          <pc:sldMk cId="3731676504" sldId="258"/>
        </pc:sldMkLst>
      </pc:sldChg>
      <pc:sldChg chg="del ord">
        <pc:chgData name="JOHN OCKERBLOOM" userId="" providerId="" clId="Web-{BC7E34A8-FC30-4EB3-8547-F6C3C3E2227B}" dt="2021-03-26T19:29:25.976" v="553"/>
        <pc:sldMkLst>
          <pc:docMk/>
          <pc:sldMk cId="1594927762" sldId="259"/>
        </pc:sldMkLst>
      </pc:sldChg>
      <pc:sldChg chg="del">
        <pc:chgData name="JOHN OCKERBLOOM" userId="" providerId="" clId="Web-{BC7E34A8-FC30-4EB3-8547-F6C3C3E2227B}" dt="2021-03-26T20:16:52.411" v="1281"/>
        <pc:sldMkLst>
          <pc:docMk/>
          <pc:sldMk cId="4128813644" sldId="260"/>
        </pc:sldMkLst>
      </pc:sldChg>
      <pc:sldChg chg="del">
        <pc:chgData name="JOHN OCKERBLOOM" userId="" providerId="" clId="Web-{BC7E34A8-FC30-4EB3-8547-F6C3C3E2227B}" dt="2021-03-26T20:16:49.880" v="1277"/>
        <pc:sldMkLst>
          <pc:docMk/>
          <pc:sldMk cId="665477248" sldId="261"/>
        </pc:sldMkLst>
      </pc:sldChg>
      <pc:sldChg chg="del">
        <pc:chgData name="JOHN OCKERBLOOM" userId="" providerId="" clId="Web-{BC7E34A8-FC30-4EB3-8547-F6C3C3E2227B}" dt="2021-03-26T20:07:51.241" v="1121"/>
        <pc:sldMkLst>
          <pc:docMk/>
          <pc:sldMk cId="2149995928" sldId="263"/>
        </pc:sldMkLst>
      </pc:sldChg>
      <pc:sldChg chg="del">
        <pc:chgData name="JOHN OCKERBLOOM" userId="" providerId="" clId="Web-{BC7E34A8-FC30-4EB3-8547-F6C3C3E2227B}" dt="2021-03-26T20:07:53.663" v="1124"/>
        <pc:sldMkLst>
          <pc:docMk/>
          <pc:sldMk cId="1650365710" sldId="264"/>
        </pc:sldMkLst>
      </pc:sldChg>
      <pc:sldChg chg="del">
        <pc:chgData name="JOHN OCKERBLOOM" userId="" providerId="" clId="Web-{BC7E34A8-FC30-4EB3-8547-F6C3C3E2227B}" dt="2021-03-26T20:07:49.694" v="1119"/>
        <pc:sldMkLst>
          <pc:docMk/>
          <pc:sldMk cId="471332939" sldId="265"/>
        </pc:sldMkLst>
      </pc:sldChg>
      <pc:sldChg chg="del">
        <pc:chgData name="JOHN OCKERBLOOM" userId="" providerId="" clId="Web-{BC7E34A8-FC30-4EB3-8547-F6C3C3E2227B}" dt="2021-03-26T20:07:52.881" v="1123"/>
        <pc:sldMkLst>
          <pc:docMk/>
          <pc:sldMk cId="2129280031" sldId="266"/>
        </pc:sldMkLst>
      </pc:sldChg>
      <pc:sldChg chg="del">
        <pc:chgData name="JOHN OCKERBLOOM" userId="" providerId="" clId="Web-{BC7E34A8-FC30-4EB3-8547-F6C3C3E2227B}" dt="2021-03-26T20:07:52.116" v="1122"/>
        <pc:sldMkLst>
          <pc:docMk/>
          <pc:sldMk cId="1641797424" sldId="267"/>
        </pc:sldMkLst>
      </pc:sldChg>
      <pc:sldChg chg="del">
        <pc:chgData name="JOHN OCKERBLOOM" userId="" providerId="" clId="Web-{BC7E34A8-FC30-4EB3-8547-F6C3C3E2227B}" dt="2021-03-26T20:07:50.553" v="1120"/>
        <pc:sldMkLst>
          <pc:docMk/>
          <pc:sldMk cId="3171636606" sldId="268"/>
        </pc:sldMkLst>
      </pc:sldChg>
      <pc:sldChg chg="del">
        <pc:chgData name="JOHN OCKERBLOOM" userId="" providerId="" clId="Web-{BC7E34A8-FC30-4EB3-8547-F6C3C3E2227B}" dt="2021-03-26T20:16:51.224" v="1279"/>
        <pc:sldMkLst>
          <pc:docMk/>
          <pc:sldMk cId="3837112374" sldId="269"/>
        </pc:sldMkLst>
      </pc:sldChg>
      <pc:sldChg chg="del">
        <pc:chgData name="JOHN OCKERBLOOM" userId="" providerId="" clId="Web-{BC7E34A8-FC30-4EB3-8547-F6C3C3E2227B}" dt="2021-03-26T20:16:51.677" v="1280"/>
        <pc:sldMkLst>
          <pc:docMk/>
          <pc:sldMk cId="418778904" sldId="270"/>
        </pc:sldMkLst>
      </pc:sldChg>
      <pc:sldChg chg="del">
        <pc:chgData name="JOHN OCKERBLOOM" userId="" providerId="" clId="Web-{BC7E34A8-FC30-4EB3-8547-F6C3C3E2227B}" dt="2021-03-26T20:16:53.099" v="1282"/>
        <pc:sldMkLst>
          <pc:docMk/>
          <pc:sldMk cId="2392223901" sldId="271"/>
        </pc:sldMkLst>
      </pc:sldChg>
      <pc:sldChg chg="del">
        <pc:chgData name="JOHN OCKERBLOOM" userId="" providerId="" clId="Web-{BC7E34A8-FC30-4EB3-8547-F6C3C3E2227B}" dt="2021-03-26T20:16:54.880" v="1283"/>
        <pc:sldMkLst>
          <pc:docMk/>
          <pc:sldMk cId="2112606047" sldId="272"/>
        </pc:sldMkLst>
      </pc:sldChg>
      <pc:sldChg chg="modSp">
        <pc:chgData name="JOHN OCKERBLOOM" userId="" providerId="" clId="Web-{BC7E34A8-FC30-4EB3-8547-F6C3C3E2227B}" dt="2021-03-26T19:09:15.553" v="256" actId="20577"/>
        <pc:sldMkLst>
          <pc:docMk/>
          <pc:sldMk cId="2599286237" sldId="273"/>
        </pc:sldMkLst>
        <pc:spChg chg="mod">
          <ac:chgData name="JOHN OCKERBLOOM" userId="" providerId="" clId="Web-{BC7E34A8-FC30-4EB3-8547-F6C3C3E2227B}" dt="2021-03-26T19:00:00.929" v="200" actId="20577"/>
          <ac:spMkLst>
            <pc:docMk/>
            <pc:sldMk cId="2599286237" sldId="273"/>
            <ac:spMk id="2" creationId="{BFA7309C-0369-4DA7-9712-F4701D486FD0}"/>
          </ac:spMkLst>
        </pc:spChg>
        <pc:spChg chg="mod">
          <ac:chgData name="JOHN OCKERBLOOM" userId="" providerId="" clId="Web-{BC7E34A8-FC30-4EB3-8547-F6C3C3E2227B}" dt="2021-03-26T19:09:15.553" v="256" actId="20577"/>
          <ac:spMkLst>
            <pc:docMk/>
            <pc:sldMk cId="2599286237" sldId="273"/>
            <ac:spMk id="3" creationId="{3757A8EA-1434-49DF-879A-189FE213C89A}"/>
          </ac:spMkLst>
        </pc:spChg>
        <pc:spChg chg="mod">
          <ac:chgData name="JOHN OCKERBLOOM" userId="" providerId="" clId="Web-{BC7E34A8-FC30-4EB3-8547-F6C3C3E2227B}" dt="2021-03-26T19:02:22.886" v="228" actId="1076"/>
          <ac:spMkLst>
            <pc:docMk/>
            <pc:sldMk cId="2599286237" sldId="273"/>
            <ac:spMk id="7" creationId="{D5B36381-15E2-408C-9AA1-6CC29700B354}"/>
          </ac:spMkLst>
        </pc:spChg>
        <pc:picChg chg="mod">
          <ac:chgData name="JOHN OCKERBLOOM" userId="" providerId="" clId="Web-{BC7E34A8-FC30-4EB3-8547-F6C3C3E2227B}" dt="2021-03-26T19:02:18.636" v="227" actId="1076"/>
          <ac:picMkLst>
            <pc:docMk/>
            <pc:sldMk cId="2599286237" sldId="273"/>
            <ac:picMk id="6" creationId="{2AEEA031-9578-403E-86FC-3E741ADB4DDD}"/>
          </ac:picMkLst>
        </pc:picChg>
      </pc:sldChg>
      <pc:sldChg chg="modSp ord">
        <pc:chgData name="JOHN OCKERBLOOM" userId="" providerId="" clId="Web-{BC7E34A8-FC30-4EB3-8547-F6C3C3E2227B}" dt="2021-03-26T19:15:39.766" v="350" actId="14100"/>
        <pc:sldMkLst>
          <pc:docMk/>
          <pc:sldMk cId="2547172952" sldId="274"/>
        </pc:sldMkLst>
        <pc:spChg chg="mod">
          <ac:chgData name="JOHN OCKERBLOOM" userId="" providerId="" clId="Web-{BC7E34A8-FC30-4EB3-8547-F6C3C3E2227B}" dt="2021-03-26T19:15:39.766" v="350" actId="14100"/>
          <ac:spMkLst>
            <pc:docMk/>
            <pc:sldMk cId="2547172952" sldId="274"/>
            <ac:spMk id="3" creationId="{3757A8EA-1434-49DF-879A-189FE213C89A}"/>
          </ac:spMkLst>
        </pc:spChg>
      </pc:sldChg>
      <pc:sldChg chg="del ord">
        <pc:chgData name="JOHN OCKERBLOOM" userId="" providerId="" clId="Web-{BC7E34A8-FC30-4EB3-8547-F6C3C3E2227B}" dt="2021-03-26T19:29:22.663" v="552"/>
        <pc:sldMkLst>
          <pc:docMk/>
          <pc:sldMk cId="132197166" sldId="275"/>
        </pc:sldMkLst>
      </pc:sldChg>
      <pc:sldChg chg="del">
        <pc:chgData name="JOHN OCKERBLOOM" userId="" providerId="" clId="Web-{BC7E34A8-FC30-4EB3-8547-F6C3C3E2227B}" dt="2021-03-26T19:39:29.898" v="685"/>
        <pc:sldMkLst>
          <pc:docMk/>
          <pc:sldMk cId="707530069" sldId="276"/>
        </pc:sldMkLst>
      </pc:sldChg>
      <pc:sldChg chg="modSp ord">
        <pc:chgData name="JOHN OCKERBLOOM" userId="" providerId="" clId="Web-{BC7E34A8-FC30-4EB3-8547-F6C3C3E2227B}" dt="2021-03-26T19:33:17.888" v="601" actId="20577"/>
        <pc:sldMkLst>
          <pc:docMk/>
          <pc:sldMk cId="2662475644" sldId="277"/>
        </pc:sldMkLst>
        <pc:spChg chg="mod">
          <ac:chgData name="JOHN OCKERBLOOM" userId="" providerId="" clId="Web-{BC7E34A8-FC30-4EB3-8547-F6C3C3E2227B}" dt="2021-03-26T19:33:17.888" v="601" actId="20577"/>
          <ac:spMkLst>
            <pc:docMk/>
            <pc:sldMk cId="2662475644" sldId="277"/>
            <ac:spMk id="2" creationId="{98253384-60E7-4F2C-9FFA-E23F5F335EB7}"/>
          </ac:spMkLst>
        </pc:spChg>
      </pc:sldChg>
      <pc:sldChg chg="del">
        <pc:chgData name="JOHN OCKERBLOOM" userId="" providerId="" clId="Web-{BC7E34A8-FC30-4EB3-8547-F6C3C3E2227B}" dt="2021-03-26T20:07:48.397" v="1118"/>
        <pc:sldMkLst>
          <pc:docMk/>
          <pc:sldMk cId="2600311960" sldId="278"/>
        </pc:sldMkLst>
      </pc:sldChg>
      <pc:sldChg chg="del">
        <pc:chgData name="JOHN OCKERBLOOM" userId="" providerId="" clId="Web-{BC7E34A8-FC30-4EB3-8547-F6C3C3E2227B}" dt="2021-03-26T20:16:49.036" v="1276"/>
        <pc:sldMkLst>
          <pc:docMk/>
          <pc:sldMk cId="4025063680" sldId="279"/>
        </pc:sldMkLst>
      </pc:sldChg>
      <pc:sldChg chg="modSp add del replId">
        <pc:chgData name="JOHN OCKERBLOOM" userId="" providerId="" clId="Web-{BC7E34A8-FC30-4EB3-8547-F6C3C3E2227B}" dt="2021-03-26T18:58:58.443" v="183"/>
        <pc:sldMkLst>
          <pc:docMk/>
          <pc:sldMk cId="1269565661" sldId="280"/>
        </pc:sldMkLst>
        <pc:spChg chg="mod">
          <ac:chgData name="JOHN OCKERBLOOM" userId="" providerId="" clId="Web-{BC7E34A8-FC30-4EB3-8547-F6C3C3E2227B}" dt="2021-03-26T18:54:31.779" v="7" actId="20577"/>
          <ac:spMkLst>
            <pc:docMk/>
            <pc:sldMk cId="1269565661" sldId="280"/>
            <ac:spMk id="2" creationId="{FAFD76A2-D687-4442-BDC2-EF63AEE08930}"/>
          </ac:spMkLst>
        </pc:spChg>
        <pc:spChg chg="mod">
          <ac:chgData name="JOHN OCKERBLOOM" userId="" providerId="" clId="Web-{BC7E34A8-FC30-4EB3-8547-F6C3C3E2227B}" dt="2021-03-26T18:55:55.657" v="75" actId="20577"/>
          <ac:spMkLst>
            <pc:docMk/>
            <pc:sldMk cId="1269565661" sldId="280"/>
            <ac:spMk id="3" creationId="{D1037293-5E07-CD41-8AC9-21310D58464A}"/>
          </ac:spMkLst>
        </pc:spChg>
        <pc:spChg chg="mod">
          <ac:chgData name="JOHN OCKERBLOOM" userId="" providerId="" clId="Web-{BC7E34A8-FC30-4EB3-8547-F6C3C3E2227B}" dt="2021-03-26T18:54:40.264" v="9" actId="20577"/>
          <ac:spMkLst>
            <pc:docMk/>
            <pc:sldMk cId="1269565661" sldId="280"/>
            <ac:spMk id="4" creationId="{F5937074-F811-47E2-BC22-C391DE8EDA80}"/>
          </ac:spMkLst>
        </pc:spChg>
      </pc:sldChg>
      <pc:sldChg chg="addSp delSp modSp add ord replId">
        <pc:chgData name="JOHN OCKERBLOOM" userId="" providerId="" clId="Web-{BC7E34A8-FC30-4EB3-8547-F6C3C3E2227B}" dt="2021-03-26T18:59:21.881" v="195" actId="20577"/>
        <pc:sldMkLst>
          <pc:docMk/>
          <pc:sldMk cId="477336497" sldId="281"/>
        </pc:sldMkLst>
        <pc:spChg chg="mod">
          <ac:chgData name="JOHN OCKERBLOOM" userId="" providerId="" clId="Web-{BC7E34A8-FC30-4EB3-8547-F6C3C3E2227B}" dt="2021-03-26T18:56:13.532" v="86" actId="20577"/>
          <ac:spMkLst>
            <pc:docMk/>
            <pc:sldMk cId="477336497" sldId="281"/>
            <ac:spMk id="2" creationId="{BFA7309C-0369-4DA7-9712-F4701D486FD0}"/>
          </ac:spMkLst>
        </pc:spChg>
        <pc:spChg chg="mod">
          <ac:chgData name="JOHN OCKERBLOOM" userId="" providerId="" clId="Web-{BC7E34A8-FC30-4EB3-8547-F6C3C3E2227B}" dt="2021-03-26T18:59:21.881" v="195" actId="20577"/>
          <ac:spMkLst>
            <pc:docMk/>
            <pc:sldMk cId="477336497" sldId="281"/>
            <ac:spMk id="3" creationId="{3757A8EA-1434-49DF-879A-189FE213C89A}"/>
          </ac:spMkLst>
        </pc:spChg>
        <pc:spChg chg="add del mod">
          <ac:chgData name="JOHN OCKERBLOOM" userId="" providerId="" clId="Web-{BC7E34A8-FC30-4EB3-8547-F6C3C3E2227B}" dt="2021-03-26T18:58:29.864" v="177"/>
          <ac:spMkLst>
            <pc:docMk/>
            <pc:sldMk cId="477336497" sldId="281"/>
            <ac:spMk id="5" creationId="{1862CBF8-C9BE-4C59-ABDC-985AAB78D09E}"/>
          </ac:spMkLst>
        </pc:spChg>
        <pc:spChg chg="del">
          <ac:chgData name="JOHN OCKERBLOOM" userId="" providerId="" clId="Web-{BC7E34A8-FC30-4EB3-8547-F6C3C3E2227B}" dt="2021-03-26T18:56:59.940" v="93"/>
          <ac:spMkLst>
            <pc:docMk/>
            <pc:sldMk cId="477336497" sldId="281"/>
            <ac:spMk id="7" creationId="{D5B36381-15E2-408C-9AA1-6CC29700B354}"/>
          </ac:spMkLst>
        </pc:spChg>
        <pc:picChg chg="del">
          <ac:chgData name="JOHN OCKERBLOOM" userId="" providerId="" clId="Web-{BC7E34A8-FC30-4EB3-8547-F6C3C3E2227B}" dt="2021-03-26T18:56:15.626" v="87"/>
          <ac:picMkLst>
            <pc:docMk/>
            <pc:sldMk cId="477336497" sldId="281"/>
            <ac:picMk id="6" creationId="{2AEEA031-9578-403E-86FC-3E741ADB4DDD}"/>
          </ac:picMkLst>
        </pc:picChg>
        <pc:picChg chg="add mod">
          <ac:chgData name="JOHN OCKERBLOOM" userId="" providerId="" clId="Web-{BC7E34A8-FC30-4EB3-8547-F6C3C3E2227B}" dt="2021-03-26T18:57:33.347" v="100" actId="1076"/>
          <ac:picMkLst>
            <pc:docMk/>
            <pc:sldMk cId="477336497" sldId="281"/>
            <ac:picMk id="9" creationId="{6B85229E-00DD-47BE-B811-C00A90DA5B0D}"/>
          </ac:picMkLst>
        </pc:picChg>
      </pc:sldChg>
      <pc:sldChg chg="add del replId">
        <pc:chgData name="JOHN OCKERBLOOM" userId="" providerId="" clId="Web-{BC7E34A8-FC30-4EB3-8547-F6C3C3E2227B}" dt="2021-03-26T19:10:49.602" v="258"/>
        <pc:sldMkLst>
          <pc:docMk/>
          <pc:sldMk cId="873367872" sldId="282"/>
        </pc:sldMkLst>
      </pc:sldChg>
      <pc:sldChg chg="addSp delSp modSp add ord replId">
        <pc:chgData name="JOHN OCKERBLOOM" userId="" providerId="" clId="Web-{BC7E34A8-FC30-4EB3-8547-F6C3C3E2227B}" dt="2021-03-26T19:44:46.126" v="786" actId="20577"/>
        <pc:sldMkLst>
          <pc:docMk/>
          <pc:sldMk cId="3268068797" sldId="282"/>
        </pc:sldMkLst>
        <pc:spChg chg="mod">
          <ac:chgData name="JOHN OCKERBLOOM" userId="" providerId="" clId="Web-{BC7E34A8-FC30-4EB3-8547-F6C3C3E2227B}" dt="2021-03-26T19:39:21.289" v="684" actId="20577"/>
          <ac:spMkLst>
            <pc:docMk/>
            <pc:sldMk cId="3268068797" sldId="282"/>
            <ac:spMk id="2" creationId="{22B8D1BF-4FC4-4D78-B0DD-DF2B5C27933F}"/>
          </ac:spMkLst>
        </pc:spChg>
        <pc:spChg chg="add del">
          <ac:chgData name="JOHN OCKERBLOOM" userId="" providerId="" clId="Web-{BC7E34A8-FC30-4EB3-8547-F6C3C3E2227B}" dt="2021-03-26T19:44:02.843" v="750"/>
          <ac:spMkLst>
            <pc:docMk/>
            <pc:sldMk cId="3268068797" sldId="282"/>
            <ac:spMk id="3" creationId="{806B922F-E29D-40E9-88CC-E9867980F838}"/>
          </ac:spMkLst>
        </pc:spChg>
        <pc:spChg chg="add mod">
          <ac:chgData name="JOHN OCKERBLOOM" userId="" providerId="" clId="Web-{BC7E34A8-FC30-4EB3-8547-F6C3C3E2227B}" dt="2021-03-26T19:44:46.126" v="786" actId="20577"/>
          <ac:spMkLst>
            <pc:docMk/>
            <pc:sldMk cId="3268068797" sldId="282"/>
            <ac:spMk id="4" creationId="{E21E52CB-6D98-4D04-A154-30EF349FDFC7}"/>
          </ac:spMkLst>
        </pc:spChg>
        <pc:picChg chg="mod">
          <ac:chgData name="JOHN OCKERBLOOM" userId="" providerId="" clId="Web-{BC7E34A8-FC30-4EB3-8547-F6C3C3E2227B}" dt="2021-03-26T19:42:31.591" v="686" actId="1076"/>
          <ac:picMkLst>
            <pc:docMk/>
            <pc:sldMk cId="3268068797" sldId="282"/>
            <ac:picMk id="8" creationId="{D453CA0A-DF56-46D2-83DE-6FAAC2741019}"/>
          </ac:picMkLst>
        </pc:picChg>
      </pc:sldChg>
      <pc:sldChg chg="addSp delSp modSp add ord replId">
        <pc:chgData name="JOHN OCKERBLOOM" userId="" providerId="" clId="Web-{BC7E34A8-FC30-4EB3-8547-F6C3C3E2227B}" dt="2021-03-26T19:33:47.296" v="612" actId="14100"/>
        <pc:sldMkLst>
          <pc:docMk/>
          <pc:sldMk cId="3208529715" sldId="283"/>
        </pc:sldMkLst>
        <pc:spChg chg="mod">
          <ac:chgData name="JOHN OCKERBLOOM" userId="" providerId="" clId="Web-{BC7E34A8-FC30-4EB3-8547-F6C3C3E2227B}" dt="2021-03-26T19:27:44.176" v="522" actId="20577"/>
          <ac:spMkLst>
            <pc:docMk/>
            <pc:sldMk cId="3208529715" sldId="283"/>
            <ac:spMk id="2" creationId="{BFA7309C-0369-4DA7-9712-F4701D486FD0}"/>
          </ac:spMkLst>
        </pc:spChg>
        <pc:spChg chg="del mod">
          <ac:chgData name="JOHN OCKERBLOOM" userId="" providerId="" clId="Web-{BC7E34A8-FC30-4EB3-8547-F6C3C3E2227B}" dt="2021-03-26T19:18:07.177" v="355"/>
          <ac:spMkLst>
            <pc:docMk/>
            <pc:sldMk cId="3208529715" sldId="283"/>
            <ac:spMk id="3" creationId="{3757A8EA-1434-49DF-879A-189FE213C89A}"/>
          </ac:spMkLst>
        </pc:spChg>
        <pc:spChg chg="add del mod">
          <ac:chgData name="JOHN OCKERBLOOM" userId="" providerId="" clId="Web-{BC7E34A8-FC30-4EB3-8547-F6C3C3E2227B}" dt="2021-03-26T19:20:36.618" v="359"/>
          <ac:spMkLst>
            <pc:docMk/>
            <pc:sldMk cId="3208529715" sldId="283"/>
            <ac:spMk id="5" creationId="{7392E43F-C600-4009-A13D-5AD782FD7B83}"/>
          </ac:spMkLst>
        </pc:spChg>
        <pc:spChg chg="add del mod">
          <ac:chgData name="JOHN OCKERBLOOM" userId="" providerId="" clId="Web-{BC7E34A8-FC30-4EB3-8547-F6C3C3E2227B}" dt="2021-03-26T19:18:38.162" v="358"/>
          <ac:spMkLst>
            <pc:docMk/>
            <pc:sldMk cId="3208529715" sldId="283"/>
            <ac:spMk id="8" creationId="{BEEABB16-D460-462C-AA71-142494BACB93}"/>
          </ac:spMkLst>
        </pc:spChg>
        <pc:spChg chg="add mod">
          <ac:chgData name="JOHN OCKERBLOOM" userId="" providerId="" clId="Web-{BC7E34A8-FC30-4EB3-8547-F6C3C3E2227B}" dt="2021-03-26T19:33:47.296" v="612" actId="14100"/>
          <ac:spMkLst>
            <pc:docMk/>
            <pc:sldMk cId="3208529715" sldId="283"/>
            <ac:spMk id="11" creationId="{6B64C84B-212C-46F3-82AF-61F1B512A8EB}"/>
          </ac:spMkLst>
        </pc:spChg>
        <pc:picChg chg="del">
          <ac:chgData name="JOHN OCKERBLOOM" userId="" providerId="" clId="Web-{BC7E34A8-FC30-4EB3-8547-F6C3C3E2227B}" dt="2021-03-26T19:18:03.130" v="352"/>
          <ac:picMkLst>
            <pc:docMk/>
            <pc:sldMk cId="3208529715" sldId="283"/>
            <ac:picMk id="7" creationId="{FA60E6B6-140E-41C6-A37E-D571B90FA4F3}"/>
          </ac:picMkLst>
        </pc:picChg>
        <pc:picChg chg="add mod ord">
          <ac:chgData name="JOHN OCKERBLOOM" userId="" providerId="" clId="Web-{BC7E34A8-FC30-4EB3-8547-F6C3C3E2227B}" dt="2021-03-26T19:21:46.448" v="375" actId="1076"/>
          <ac:picMkLst>
            <pc:docMk/>
            <pc:sldMk cId="3208529715" sldId="283"/>
            <ac:picMk id="9" creationId="{BED26C4A-0119-4D34-B1F0-67003A2BB8F6}"/>
          </ac:picMkLst>
        </pc:picChg>
      </pc:sldChg>
      <pc:sldChg chg="add del replId">
        <pc:chgData name="JOHN OCKERBLOOM" userId="" providerId="" clId="Web-{BC7E34A8-FC30-4EB3-8547-F6C3C3E2227B}" dt="2021-03-26T19:18:12.646" v="357"/>
        <pc:sldMkLst>
          <pc:docMk/>
          <pc:sldMk cId="27237839" sldId="284"/>
        </pc:sldMkLst>
      </pc:sldChg>
      <pc:sldChg chg="addSp delSp modSp add ord replId">
        <pc:chgData name="JOHN OCKERBLOOM" userId="" providerId="" clId="Web-{BC7E34A8-FC30-4EB3-8547-F6C3C3E2227B}" dt="2021-03-26T19:37:36.786" v="638" actId="1076"/>
        <pc:sldMkLst>
          <pc:docMk/>
          <pc:sldMk cId="1682130196" sldId="284"/>
        </pc:sldMkLst>
        <pc:spChg chg="mod">
          <ac:chgData name="JOHN OCKERBLOOM" userId="" providerId="" clId="Web-{BC7E34A8-FC30-4EB3-8547-F6C3C3E2227B}" dt="2021-03-26T19:34:23.718" v="623" actId="20577"/>
          <ac:spMkLst>
            <pc:docMk/>
            <pc:sldMk cId="1682130196" sldId="284"/>
            <ac:spMk id="2" creationId="{98253384-60E7-4F2C-9FFA-E23F5F335EB7}"/>
          </ac:spMkLst>
        </pc:spChg>
        <pc:spChg chg="del">
          <ac:chgData name="JOHN OCKERBLOOM" userId="" providerId="" clId="Web-{BC7E34A8-FC30-4EB3-8547-F6C3C3E2227B}" dt="2021-03-26T19:36:54.582" v="629"/>
          <ac:spMkLst>
            <pc:docMk/>
            <pc:sldMk cId="1682130196" sldId="284"/>
            <ac:spMk id="4" creationId="{4AF2153A-E224-46F1-955B-7A98F5167BC0}"/>
          </ac:spMkLst>
        </pc:spChg>
        <pc:spChg chg="add del mod">
          <ac:chgData name="JOHN OCKERBLOOM" userId="" providerId="" clId="Web-{BC7E34A8-FC30-4EB3-8547-F6C3C3E2227B}" dt="2021-03-26T19:36:52.957" v="628"/>
          <ac:spMkLst>
            <pc:docMk/>
            <pc:sldMk cId="1682130196" sldId="284"/>
            <ac:spMk id="6" creationId="{25FF2171-EAF6-451D-B5BE-5E3ECAB515DD}"/>
          </ac:spMkLst>
        </pc:spChg>
        <pc:picChg chg="del">
          <ac:chgData name="JOHN OCKERBLOOM" userId="" providerId="" clId="Web-{BC7E34A8-FC30-4EB3-8547-F6C3C3E2227B}" dt="2021-03-26T19:36:50.082" v="627"/>
          <ac:picMkLst>
            <pc:docMk/>
            <pc:sldMk cId="1682130196" sldId="284"/>
            <ac:picMk id="5" creationId="{1A2241FD-7675-442E-BCDE-36308B081700}"/>
          </ac:picMkLst>
        </pc:picChg>
        <pc:picChg chg="add mod">
          <ac:chgData name="JOHN OCKERBLOOM" userId="" providerId="" clId="Web-{BC7E34A8-FC30-4EB3-8547-F6C3C3E2227B}" dt="2021-03-26T19:37:36.786" v="638" actId="1076"/>
          <ac:picMkLst>
            <pc:docMk/>
            <pc:sldMk cId="1682130196" sldId="284"/>
            <ac:picMk id="7" creationId="{598C6205-0820-4A17-8219-5B37ED7F44E6}"/>
          </ac:picMkLst>
        </pc:picChg>
      </pc:sldChg>
      <pc:sldChg chg="add del replId">
        <pc:chgData name="JOHN OCKERBLOOM" userId="" providerId="" clId="Web-{BC7E34A8-FC30-4EB3-8547-F6C3C3E2227B}" dt="2021-03-26T19:36:44.206" v="625"/>
        <pc:sldMkLst>
          <pc:docMk/>
          <pc:sldMk cId="2473436127" sldId="285"/>
        </pc:sldMkLst>
      </pc:sldChg>
      <pc:sldChg chg="addSp delSp modSp add replId">
        <pc:chgData name="JOHN OCKERBLOOM" userId="" providerId="" clId="Web-{BC7E34A8-FC30-4EB3-8547-F6C3C3E2227B}" dt="2021-03-26T19:55:38.362" v="831" actId="1076"/>
        <pc:sldMkLst>
          <pc:docMk/>
          <pc:sldMk cId="3547677864" sldId="285"/>
        </pc:sldMkLst>
        <pc:spChg chg="mod">
          <ac:chgData name="JOHN OCKERBLOOM" userId="" providerId="" clId="Web-{BC7E34A8-FC30-4EB3-8547-F6C3C3E2227B}" dt="2021-03-26T19:47:25.020" v="823" actId="20577"/>
          <ac:spMkLst>
            <pc:docMk/>
            <pc:sldMk cId="3547677864" sldId="285"/>
            <ac:spMk id="2" creationId="{22B8D1BF-4FC4-4D78-B0DD-DF2B5C27933F}"/>
          </ac:spMkLst>
        </pc:spChg>
        <pc:spChg chg="del">
          <ac:chgData name="JOHN OCKERBLOOM" userId="" providerId="" clId="Web-{BC7E34A8-FC30-4EB3-8547-F6C3C3E2227B}" dt="2021-03-26T19:46:08.159" v="788"/>
          <ac:spMkLst>
            <pc:docMk/>
            <pc:sldMk cId="3547677864" sldId="285"/>
            <ac:spMk id="4" creationId="{E21E52CB-6D98-4D04-A154-30EF349FDFC7}"/>
          </ac:spMkLst>
        </pc:spChg>
        <pc:spChg chg="add del mod">
          <ac:chgData name="JOHN OCKERBLOOM" userId="" providerId="" clId="Web-{BC7E34A8-FC30-4EB3-8547-F6C3C3E2227B}" dt="2021-03-26T19:46:12.612" v="790"/>
          <ac:spMkLst>
            <pc:docMk/>
            <pc:sldMk cId="3547677864" sldId="285"/>
            <ac:spMk id="5" creationId="{DA16ECE3-54B2-40FF-8192-71C8DDCAEA4F}"/>
          </ac:spMkLst>
        </pc:spChg>
        <pc:picChg chg="add del mod">
          <ac:chgData name="JOHN OCKERBLOOM" userId="" providerId="" clId="Web-{BC7E34A8-FC30-4EB3-8547-F6C3C3E2227B}" dt="2021-03-26T19:46:40.660" v="795"/>
          <ac:picMkLst>
            <pc:docMk/>
            <pc:sldMk cId="3547677864" sldId="285"/>
            <ac:picMk id="6" creationId="{91E01E22-8A00-47A7-9AA9-471934FCFC13}"/>
          </ac:picMkLst>
        </pc:picChg>
        <pc:picChg chg="add mod">
          <ac:chgData name="JOHN OCKERBLOOM" userId="" providerId="" clId="Web-{BC7E34A8-FC30-4EB3-8547-F6C3C3E2227B}" dt="2021-03-26T19:55:38.362" v="831" actId="1076"/>
          <ac:picMkLst>
            <pc:docMk/>
            <pc:sldMk cId="3547677864" sldId="285"/>
            <ac:picMk id="7" creationId="{223E9700-B9EA-439B-9853-CAA28A632D28}"/>
          </ac:picMkLst>
        </pc:picChg>
        <pc:picChg chg="del">
          <ac:chgData name="JOHN OCKERBLOOM" userId="" providerId="" clId="Web-{BC7E34A8-FC30-4EB3-8547-F6C3C3E2227B}" dt="2021-03-26T19:46:09.237" v="789"/>
          <ac:picMkLst>
            <pc:docMk/>
            <pc:sldMk cId="3547677864" sldId="285"/>
            <ac:picMk id="8" creationId="{D453CA0A-DF56-46D2-83DE-6FAAC2741019}"/>
          </ac:picMkLst>
        </pc:picChg>
      </pc:sldChg>
      <pc:sldChg chg="addSp delSp modSp add ord replId">
        <pc:chgData name="JOHN OCKERBLOOM" userId="" providerId="" clId="Web-{BC7E34A8-FC30-4EB3-8547-F6C3C3E2227B}" dt="2021-03-26T20:03:25.374" v="1009" actId="20577"/>
        <pc:sldMkLst>
          <pc:docMk/>
          <pc:sldMk cId="4234688177" sldId="286"/>
        </pc:sldMkLst>
        <pc:spChg chg="mod">
          <ac:chgData name="JOHN OCKERBLOOM" userId="" providerId="" clId="Web-{BC7E34A8-FC30-4EB3-8547-F6C3C3E2227B}" dt="2021-03-26T19:58:24.710" v="836" actId="20577"/>
          <ac:spMkLst>
            <pc:docMk/>
            <pc:sldMk cId="4234688177" sldId="286"/>
            <ac:spMk id="2" creationId="{BFA7309C-0369-4DA7-9712-F4701D486FD0}"/>
          </ac:spMkLst>
        </pc:spChg>
        <pc:spChg chg="mod">
          <ac:chgData name="JOHN OCKERBLOOM" userId="" providerId="" clId="Web-{BC7E34A8-FC30-4EB3-8547-F6C3C3E2227B}" dt="2021-03-26T20:03:25.374" v="1009" actId="20577"/>
          <ac:spMkLst>
            <pc:docMk/>
            <pc:sldMk cId="4234688177" sldId="286"/>
            <ac:spMk id="3" creationId="{3757A8EA-1434-49DF-879A-189FE213C89A}"/>
          </ac:spMkLst>
        </pc:spChg>
        <pc:spChg chg="add del mod">
          <ac:chgData name="JOHN OCKERBLOOM" userId="" providerId="" clId="Web-{BC7E34A8-FC30-4EB3-8547-F6C3C3E2227B}" dt="2021-03-26T20:02:25.138" v="964"/>
          <ac:spMkLst>
            <pc:docMk/>
            <pc:sldMk cId="4234688177" sldId="286"/>
            <ac:spMk id="5" creationId="{4E68EDD9-18B8-4E0B-AC97-3647CBB2B802}"/>
          </ac:spMkLst>
        </pc:spChg>
        <pc:spChg chg="del mod">
          <ac:chgData name="JOHN OCKERBLOOM" userId="" providerId="" clId="Web-{BC7E34A8-FC30-4EB3-8547-F6C3C3E2227B}" dt="2021-03-26T20:02:15.357" v="962"/>
          <ac:spMkLst>
            <pc:docMk/>
            <pc:sldMk cId="4234688177" sldId="286"/>
            <ac:spMk id="7" creationId="{D5B36381-15E2-408C-9AA1-6CC29700B354}"/>
          </ac:spMkLst>
        </pc:spChg>
        <pc:picChg chg="del">
          <ac:chgData name="JOHN OCKERBLOOM" userId="" providerId="" clId="Web-{BC7E34A8-FC30-4EB3-8547-F6C3C3E2227B}" dt="2021-03-26T20:02:12.216" v="960"/>
          <ac:picMkLst>
            <pc:docMk/>
            <pc:sldMk cId="4234688177" sldId="286"/>
            <ac:picMk id="6" creationId="{2AEEA031-9578-403E-86FC-3E741ADB4DDD}"/>
          </ac:picMkLst>
        </pc:picChg>
      </pc:sldChg>
      <pc:sldChg chg="modSp add del replId">
        <pc:chgData name="JOHN OCKERBLOOM" userId="" providerId="" clId="Web-{BC7E34A8-FC30-4EB3-8547-F6C3C3E2227B}" dt="2021-03-26T20:07:45.444" v="1116"/>
        <pc:sldMkLst>
          <pc:docMk/>
          <pc:sldMk cId="3582638159" sldId="287"/>
        </pc:sldMkLst>
        <pc:spChg chg="mod">
          <ac:chgData name="JOHN OCKERBLOOM" userId="" providerId="" clId="Web-{BC7E34A8-FC30-4EB3-8547-F6C3C3E2227B}" dt="2021-03-26T19:59:01.617" v="843" actId="20577"/>
          <ac:spMkLst>
            <pc:docMk/>
            <pc:sldMk cId="3582638159" sldId="287"/>
            <ac:spMk id="2" creationId="{BFA7309C-0369-4DA7-9712-F4701D486FD0}"/>
          </ac:spMkLst>
        </pc:spChg>
      </pc:sldChg>
      <pc:sldChg chg="modSp add replId">
        <pc:chgData name="JOHN OCKERBLOOM" userId="" providerId="" clId="Web-{BC7E34A8-FC30-4EB3-8547-F6C3C3E2227B}" dt="2021-03-26T20:07:29.490" v="1115" actId="20577"/>
        <pc:sldMkLst>
          <pc:docMk/>
          <pc:sldMk cId="2271402935" sldId="288"/>
        </pc:sldMkLst>
        <pc:spChg chg="mod">
          <ac:chgData name="JOHN OCKERBLOOM" userId="" providerId="" clId="Web-{BC7E34A8-FC30-4EB3-8547-F6C3C3E2227B}" dt="2021-03-26T20:03:47.187" v="1018" actId="20577"/>
          <ac:spMkLst>
            <pc:docMk/>
            <pc:sldMk cId="2271402935" sldId="288"/>
            <ac:spMk id="2" creationId="{BFA7309C-0369-4DA7-9712-F4701D486FD0}"/>
          </ac:spMkLst>
        </pc:spChg>
        <pc:spChg chg="mod">
          <ac:chgData name="JOHN OCKERBLOOM" userId="" providerId="" clId="Web-{BC7E34A8-FC30-4EB3-8547-F6C3C3E2227B}" dt="2021-03-26T20:07:29.490" v="1115" actId="20577"/>
          <ac:spMkLst>
            <pc:docMk/>
            <pc:sldMk cId="2271402935" sldId="288"/>
            <ac:spMk id="3" creationId="{3757A8EA-1434-49DF-879A-189FE213C89A}"/>
          </ac:spMkLst>
        </pc:spChg>
      </pc:sldChg>
      <pc:sldChg chg="addSp delSp modSp add replId">
        <pc:chgData name="JOHN OCKERBLOOM" userId="" providerId="" clId="Web-{BC7E34A8-FC30-4EB3-8547-F6C3C3E2227B}" dt="2021-03-26T20:16:42.802" v="1275" actId="20577"/>
        <pc:sldMkLst>
          <pc:docMk/>
          <pc:sldMk cId="4083448414" sldId="289"/>
        </pc:sldMkLst>
        <pc:spChg chg="mod">
          <ac:chgData name="JOHN OCKERBLOOM" userId="" providerId="" clId="Web-{BC7E34A8-FC30-4EB3-8547-F6C3C3E2227B}" dt="2021-03-26T20:10:25.354" v="1142" actId="20577"/>
          <ac:spMkLst>
            <pc:docMk/>
            <pc:sldMk cId="4083448414" sldId="289"/>
            <ac:spMk id="2" creationId="{BFA7309C-0369-4DA7-9712-F4701D486FD0}"/>
          </ac:spMkLst>
        </pc:spChg>
        <pc:spChg chg="del mod">
          <ac:chgData name="JOHN OCKERBLOOM" userId="" providerId="" clId="Web-{BC7E34A8-FC30-4EB3-8547-F6C3C3E2227B}" dt="2021-03-26T20:10:22.823" v="1141"/>
          <ac:spMkLst>
            <pc:docMk/>
            <pc:sldMk cId="4083448414" sldId="289"/>
            <ac:spMk id="3" creationId="{3757A8EA-1434-49DF-879A-189FE213C89A}"/>
          </ac:spMkLst>
        </pc:spChg>
        <pc:spChg chg="add del mod">
          <ac:chgData name="JOHN OCKERBLOOM" userId="" providerId="" clId="Web-{BC7E34A8-FC30-4EB3-8547-F6C3C3E2227B}" dt="2021-03-26T20:10:33.308" v="1144"/>
          <ac:spMkLst>
            <pc:docMk/>
            <pc:sldMk cId="4083448414" sldId="289"/>
            <ac:spMk id="5" creationId="{7992429F-0A63-4506-98E1-6A34B34CE5E2}"/>
          </ac:spMkLst>
        </pc:spChg>
        <pc:spChg chg="add mod">
          <ac:chgData name="JOHN OCKERBLOOM" userId="" providerId="" clId="Web-{BC7E34A8-FC30-4EB3-8547-F6C3C3E2227B}" dt="2021-03-26T20:15:16.940" v="1244" actId="1076"/>
          <ac:spMkLst>
            <pc:docMk/>
            <pc:sldMk cId="4083448414" sldId="289"/>
            <ac:spMk id="7" creationId="{580D078A-6802-496E-8C26-909C77079561}"/>
          </ac:spMkLst>
        </pc:spChg>
        <pc:spChg chg="add mod">
          <ac:chgData name="JOHN OCKERBLOOM" userId="" providerId="" clId="Web-{BC7E34A8-FC30-4EB3-8547-F6C3C3E2227B}" dt="2021-03-26T20:15:20.159" v="1245" actId="1076"/>
          <ac:spMkLst>
            <pc:docMk/>
            <pc:sldMk cId="4083448414" sldId="289"/>
            <ac:spMk id="8" creationId="{EACF9384-FFA0-45A0-BFA4-2C153831AF49}"/>
          </ac:spMkLst>
        </pc:spChg>
        <pc:spChg chg="add mod">
          <ac:chgData name="JOHN OCKERBLOOM" userId="" providerId="" clId="Web-{BC7E34A8-FC30-4EB3-8547-F6C3C3E2227B}" dt="2021-03-26T20:15:23.909" v="1246" actId="1076"/>
          <ac:spMkLst>
            <pc:docMk/>
            <pc:sldMk cId="4083448414" sldId="289"/>
            <ac:spMk id="9" creationId="{CD944E8F-0A12-4889-AA76-D7609452BA68}"/>
          </ac:spMkLst>
        </pc:spChg>
        <pc:spChg chg="add mod">
          <ac:chgData name="JOHN OCKERBLOOM" userId="" providerId="" clId="Web-{BC7E34A8-FC30-4EB3-8547-F6C3C3E2227B}" dt="2021-03-26T20:16:42.802" v="1275" actId="20577"/>
          <ac:spMkLst>
            <pc:docMk/>
            <pc:sldMk cId="4083448414" sldId="289"/>
            <ac:spMk id="10" creationId="{FA35F500-FA91-4B84-86F3-19BF87FC50F5}"/>
          </ac:spMkLst>
        </pc:spChg>
        <pc:picChg chg="add mod">
          <ac:chgData name="JOHN OCKERBLOOM" userId="" providerId="" clId="Web-{BC7E34A8-FC30-4EB3-8547-F6C3C3E2227B}" dt="2021-03-26T20:15:12.424" v="1243" actId="1076"/>
          <ac:picMkLst>
            <pc:docMk/>
            <pc:sldMk cId="4083448414" sldId="289"/>
            <ac:picMk id="6" creationId="{16E24E7C-3E03-4EEB-8B89-D8EE4E72E4E9}"/>
          </ac:picMkLst>
        </pc:picChg>
      </pc:sldChg>
      <pc:sldChg chg="add del replId">
        <pc:chgData name="JOHN OCKERBLOOM" userId="" providerId="" clId="Web-{BC7E34A8-FC30-4EB3-8547-F6C3C3E2227B}" dt="2021-03-26T20:12:42.280" v="1197"/>
        <pc:sldMkLst>
          <pc:docMk/>
          <pc:sldMk cId="2038711835" sldId="290"/>
        </pc:sldMkLst>
      </pc:sldChg>
    </pc:docChg>
  </pc:docChgLst>
  <pc:docChgLst>
    <pc:chgData name="Jim Hahn" clId="Web-{74B24FA8-8CF3-442D-8860-ED0F0361F4DF}"/>
    <pc:docChg chg="addSld delSld modSld sldOrd">
      <pc:chgData name="Jim Hahn" userId="" providerId="" clId="Web-{74B24FA8-8CF3-442D-8860-ED0F0361F4DF}" dt="2021-03-15T18:23:24.280" v="697" actId="20577"/>
      <pc:docMkLst>
        <pc:docMk/>
      </pc:docMkLst>
      <pc:sldChg chg="addSp delSp modSp ord">
        <pc:chgData name="Jim Hahn" userId="" providerId="" clId="Web-{74B24FA8-8CF3-442D-8860-ED0F0361F4DF}" dt="2021-03-15T18:13:46.498" v="443" actId="20577"/>
        <pc:sldMkLst>
          <pc:docMk/>
          <pc:sldMk cId="3731676504" sldId="258"/>
        </pc:sldMkLst>
        <pc:spChg chg="mod">
          <ac:chgData name="Jim Hahn" userId="" providerId="" clId="Web-{74B24FA8-8CF3-442D-8860-ED0F0361F4DF}" dt="2021-03-15T18:08:56.537" v="322" actId="20577"/>
          <ac:spMkLst>
            <pc:docMk/>
            <pc:sldMk cId="3731676504" sldId="258"/>
            <ac:spMk id="2" creationId="{4B9A6227-0E6D-CA42-8C11-80E88A7F1398}"/>
          </ac:spMkLst>
        </pc:spChg>
        <pc:spChg chg="mod">
          <ac:chgData name="Jim Hahn" userId="" providerId="" clId="Web-{74B24FA8-8CF3-442D-8860-ED0F0361F4DF}" dt="2021-03-15T18:13:46.498" v="443" actId="20577"/>
          <ac:spMkLst>
            <pc:docMk/>
            <pc:sldMk cId="3731676504" sldId="258"/>
            <ac:spMk id="3" creationId="{7F8815DE-DB02-D14D-88C0-451E50F35D2B}"/>
          </ac:spMkLst>
        </pc:spChg>
        <pc:spChg chg="add del mod">
          <ac:chgData name="Jim Hahn" userId="" providerId="" clId="Web-{74B24FA8-8CF3-442D-8860-ED0F0361F4DF}" dt="2021-03-15T18:00:30.476" v="45"/>
          <ac:spMkLst>
            <pc:docMk/>
            <pc:sldMk cId="3731676504" sldId="258"/>
            <ac:spMk id="4" creationId="{5F00A3A2-6B15-4E18-A4FC-FC4CFCF6150C}"/>
          </ac:spMkLst>
        </pc:spChg>
        <pc:spChg chg="add del mod">
          <ac:chgData name="Jim Hahn" userId="" providerId="" clId="Web-{74B24FA8-8CF3-442D-8860-ED0F0361F4DF}" dt="2021-03-15T18:00:18.319" v="42"/>
          <ac:spMkLst>
            <pc:docMk/>
            <pc:sldMk cId="3731676504" sldId="258"/>
            <ac:spMk id="5" creationId="{5FC0407D-0C7C-472E-AFF5-D52EF3F41455}"/>
          </ac:spMkLst>
        </pc:spChg>
      </pc:sldChg>
      <pc:sldChg chg="addSp delSp modSp">
        <pc:chgData name="Jim Hahn" userId="" providerId="" clId="Web-{74B24FA8-8CF3-442D-8860-ED0F0361F4DF}" dt="2021-03-15T17:58:13.582" v="31" actId="14100"/>
        <pc:sldMkLst>
          <pc:docMk/>
          <pc:sldMk cId="4128813644" sldId="260"/>
        </pc:sldMkLst>
        <pc:spChg chg="del">
          <ac:chgData name="Jim Hahn" userId="" providerId="" clId="Web-{74B24FA8-8CF3-442D-8860-ED0F0361F4DF}" dt="2021-03-15T17:57:55.456" v="29"/>
          <ac:spMkLst>
            <pc:docMk/>
            <pc:sldMk cId="4128813644" sldId="260"/>
            <ac:spMk id="2" creationId="{2A06D909-18B1-C649-BDD5-5A5E25911552}"/>
          </ac:spMkLst>
        </pc:spChg>
        <pc:spChg chg="mod">
          <ac:chgData name="Jim Hahn" userId="" providerId="" clId="Web-{74B24FA8-8CF3-442D-8860-ED0F0361F4DF}" dt="2021-03-15T17:54:55.998" v="28" actId="20577"/>
          <ac:spMkLst>
            <pc:docMk/>
            <pc:sldMk cId="4128813644" sldId="260"/>
            <ac:spMk id="4" creationId="{73CB86E3-C00C-3447-B538-D07B8ABF9751}"/>
          </ac:spMkLst>
        </pc:spChg>
        <pc:picChg chg="add mod ord">
          <ac:chgData name="Jim Hahn" userId="" providerId="" clId="Web-{74B24FA8-8CF3-442D-8860-ED0F0361F4DF}" dt="2021-03-15T17:58:13.582" v="31" actId="14100"/>
          <ac:picMkLst>
            <pc:docMk/>
            <pc:sldMk cId="4128813644" sldId="260"/>
            <ac:picMk id="6" creationId="{C93707C8-E3AB-4134-A6C9-DD7F09047704}"/>
          </ac:picMkLst>
        </pc:picChg>
      </pc:sldChg>
      <pc:sldChg chg="modSp">
        <pc:chgData name="Jim Hahn" userId="" providerId="" clId="Web-{74B24FA8-8CF3-442D-8860-ED0F0361F4DF}" dt="2021-03-15T17:54:35.779" v="13" actId="20577"/>
        <pc:sldMkLst>
          <pc:docMk/>
          <pc:sldMk cId="665477248" sldId="261"/>
        </pc:sldMkLst>
        <pc:spChg chg="mod">
          <ac:chgData name="Jim Hahn" userId="" providerId="" clId="Web-{74B24FA8-8CF3-442D-8860-ED0F0361F4DF}" dt="2021-03-15T17:54:35.779" v="13" actId="20577"/>
          <ac:spMkLst>
            <pc:docMk/>
            <pc:sldMk cId="665477248" sldId="261"/>
            <ac:spMk id="3" creationId="{3D61DEA8-E0CE-8740-A41C-FA140D10456A}"/>
          </ac:spMkLst>
        </pc:spChg>
      </pc:sldChg>
      <pc:sldChg chg="addSp delSp modSp new">
        <pc:chgData name="Jim Hahn" userId="" providerId="" clId="Web-{74B24FA8-8CF3-442D-8860-ED0F0361F4DF}" dt="2021-03-15T18:13:32.576" v="437" actId="20577"/>
        <pc:sldMkLst>
          <pc:docMk/>
          <pc:sldMk cId="3837112374" sldId="269"/>
        </pc:sldMkLst>
        <pc:spChg chg="mod">
          <ac:chgData name="Jim Hahn" userId="" providerId="" clId="Web-{74B24FA8-8CF3-442D-8860-ED0F0361F4DF}" dt="2021-03-15T18:08:59.803" v="326" actId="20577"/>
          <ac:spMkLst>
            <pc:docMk/>
            <pc:sldMk cId="3837112374" sldId="269"/>
            <ac:spMk id="2" creationId="{1683F894-067E-4F65-81D4-6E146246E3FB}"/>
          </ac:spMkLst>
        </pc:spChg>
        <pc:spChg chg="add del mod">
          <ac:chgData name="Jim Hahn" userId="" providerId="" clId="Web-{74B24FA8-8CF3-442D-8860-ED0F0361F4DF}" dt="2021-03-15T18:13:32.576" v="437" actId="20577"/>
          <ac:spMkLst>
            <pc:docMk/>
            <pc:sldMk cId="3837112374" sldId="269"/>
            <ac:spMk id="3" creationId="{191E73D9-F26B-4F75-87C0-42BE658C8F13}"/>
          </ac:spMkLst>
        </pc:spChg>
        <pc:spChg chg="add del mod">
          <ac:chgData name="Jim Hahn" userId="" providerId="" clId="Web-{74B24FA8-8CF3-442D-8860-ED0F0361F4DF}" dt="2021-03-15T18:07:14.128" v="276"/>
          <ac:spMkLst>
            <pc:docMk/>
            <pc:sldMk cId="3837112374" sldId="269"/>
            <ac:spMk id="5" creationId="{ED2729B0-4331-4203-94E7-49097634CF77}"/>
          </ac:spMkLst>
        </pc:spChg>
        <pc:spChg chg="add del mod">
          <ac:chgData name="Jim Hahn" userId="" providerId="" clId="Web-{74B24FA8-8CF3-442D-8860-ED0F0361F4DF}" dt="2021-03-15T18:08:04.786" v="300"/>
          <ac:spMkLst>
            <pc:docMk/>
            <pc:sldMk cId="3837112374" sldId="269"/>
            <ac:spMk id="7" creationId="{24D4B6C8-F441-4020-BF76-EC79F01EF24B}"/>
          </ac:spMkLst>
        </pc:spChg>
      </pc:sldChg>
      <pc:sldChg chg="modSp new">
        <pc:chgData name="Jim Hahn" userId="" providerId="" clId="Web-{74B24FA8-8CF3-442D-8860-ED0F0361F4DF}" dt="2021-03-15T18:11:56.214" v="415" actId="20577"/>
        <pc:sldMkLst>
          <pc:docMk/>
          <pc:sldMk cId="418778904" sldId="270"/>
        </pc:sldMkLst>
        <pc:spChg chg="mod">
          <ac:chgData name="Jim Hahn" userId="" providerId="" clId="Web-{74B24FA8-8CF3-442D-8860-ED0F0361F4DF}" dt="2021-03-15T18:11:31.291" v="405" actId="20577"/>
          <ac:spMkLst>
            <pc:docMk/>
            <pc:sldMk cId="418778904" sldId="270"/>
            <ac:spMk id="2" creationId="{831C9CDF-87DB-4283-A561-D12F9FB40A49}"/>
          </ac:spMkLst>
        </pc:spChg>
        <pc:spChg chg="mod">
          <ac:chgData name="Jim Hahn" userId="" providerId="" clId="Web-{74B24FA8-8CF3-442D-8860-ED0F0361F4DF}" dt="2021-03-15T18:11:56.214" v="415" actId="20577"/>
          <ac:spMkLst>
            <pc:docMk/>
            <pc:sldMk cId="418778904" sldId="270"/>
            <ac:spMk id="3" creationId="{7C0F4A96-0AAE-402C-BDBB-2BB128A0AA3A}"/>
          </ac:spMkLst>
        </pc:spChg>
      </pc:sldChg>
      <pc:sldChg chg="new del">
        <pc:chgData name="Jim Hahn" userId="" providerId="" clId="Web-{74B24FA8-8CF3-442D-8860-ED0F0361F4DF}" dt="2021-03-15T18:10:02.679" v="357"/>
        <pc:sldMkLst>
          <pc:docMk/>
          <pc:sldMk cId="1614425827" sldId="270"/>
        </pc:sldMkLst>
      </pc:sldChg>
      <pc:sldChg chg="modSp new del">
        <pc:chgData name="Jim Hahn" userId="" providerId="" clId="Web-{74B24FA8-8CF3-442D-8860-ED0F0361F4DF}" dt="2021-03-15T18:10:00.523" v="356"/>
        <pc:sldMkLst>
          <pc:docMk/>
          <pc:sldMk cId="697442216" sldId="271"/>
        </pc:sldMkLst>
        <pc:spChg chg="mod">
          <ac:chgData name="Jim Hahn" userId="" providerId="" clId="Web-{74B24FA8-8CF3-442D-8860-ED0F0361F4DF}" dt="2021-03-15T18:09:58.273" v="355" actId="20577"/>
          <ac:spMkLst>
            <pc:docMk/>
            <pc:sldMk cId="697442216" sldId="271"/>
            <ac:spMk id="2" creationId="{35056DFA-7BB7-4417-848A-095BF036D957}"/>
          </ac:spMkLst>
        </pc:spChg>
        <pc:spChg chg="mod">
          <ac:chgData name="Jim Hahn" userId="" providerId="" clId="Web-{74B24FA8-8CF3-442D-8860-ED0F0361F4DF}" dt="2021-03-15T18:09:57.132" v="350" actId="20577"/>
          <ac:spMkLst>
            <pc:docMk/>
            <pc:sldMk cId="697442216" sldId="271"/>
            <ac:spMk id="3" creationId="{C3BA4C89-A8D7-42E6-B8D7-74765932D926}"/>
          </ac:spMkLst>
        </pc:spChg>
      </pc:sldChg>
      <pc:sldChg chg="addSp delSp modSp new">
        <pc:chgData name="Jim Hahn" userId="" providerId="" clId="Web-{74B24FA8-8CF3-442D-8860-ED0F0361F4DF}" dt="2021-03-15T18:23:24.280" v="697" actId="20577"/>
        <pc:sldMkLst>
          <pc:docMk/>
          <pc:sldMk cId="2392223901" sldId="271"/>
        </pc:sldMkLst>
        <pc:spChg chg="mod">
          <ac:chgData name="Jim Hahn" userId="" providerId="" clId="Web-{74B24FA8-8CF3-442D-8860-ED0F0361F4DF}" dt="2021-03-15T18:16:11.033" v="600" actId="20577"/>
          <ac:spMkLst>
            <pc:docMk/>
            <pc:sldMk cId="2392223901" sldId="271"/>
            <ac:spMk id="2" creationId="{905749F2-C109-4E18-ADF7-6AB970879C3E}"/>
          </ac:spMkLst>
        </pc:spChg>
        <pc:spChg chg="mod">
          <ac:chgData name="Jim Hahn" userId="" providerId="" clId="Web-{74B24FA8-8CF3-442D-8860-ED0F0361F4DF}" dt="2021-03-15T18:23:24.280" v="697" actId="20577"/>
          <ac:spMkLst>
            <pc:docMk/>
            <pc:sldMk cId="2392223901" sldId="271"/>
            <ac:spMk id="3" creationId="{F533655F-D2EA-40C7-96D1-1CC10071BF30}"/>
          </ac:spMkLst>
        </pc:spChg>
        <pc:spChg chg="mod">
          <ac:chgData name="Jim Hahn" userId="" providerId="" clId="Web-{74B24FA8-8CF3-442D-8860-ED0F0361F4DF}" dt="2021-03-15T18:16:07.799" v="598" actId="20577"/>
          <ac:spMkLst>
            <pc:docMk/>
            <pc:sldMk cId="2392223901" sldId="271"/>
            <ac:spMk id="4" creationId="{9736ADDE-CE02-4641-A222-30D7A15B35B0}"/>
          </ac:spMkLst>
        </pc:spChg>
        <pc:spChg chg="mod">
          <ac:chgData name="Jim Hahn" userId="" providerId="" clId="Web-{74B24FA8-8CF3-442D-8860-ED0F0361F4DF}" dt="2021-03-15T18:16:05.815" v="597" actId="20577"/>
          <ac:spMkLst>
            <pc:docMk/>
            <pc:sldMk cId="2392223901" sldId="271"/>
            <ac:spMk id="5" creationId="{7578827A-A7CC-4855-969B-852B7EE4E0D6}"/>
          </ac:spMkLst>
        </pc:spChg>
        <pc:spChg chg="add mod">
          <ac:chgData name="Jim Hahn" userId="" providerId="" clId="Web-{74B24FA8-8CF3-442D-8860-ED0F0361F4DF}" dt="2021-03-15T18:22:09.622" v="685"/>
          <ac:spMkLst>
            <pc:docMk/>
            <pc:sldMk cId="2392223901" sldId="271"/>
            <ac:spMk id="7" creationId="{4073622B-3216-4653-B0E8-7B53134D8408}"/>
          </ac:spMkLst>
        </pc:spChg>
        <pc:spChg chg="add del">
          <ac:chgData name="Jim Hahn" userId="" providerId="" clId="Web-{74B24FA8-8CF3-442D-8860-ED0F0361F4DF}" dt="2021-03-15T18:22:02.199" v="684"/>
          <ac:spMkLst>
            <pc:docMk/>
            <pc:sldMk cId="2392223901" sldId="271"/>
            <ac:spMk id="8" creationId="{2CBEB36C-1F2B-4A08-A711-BA794925B893}"/>
          </ac:spMkLst>
        </pc:spChg>
      </pc:sldChg>
      <pc:sldChg chg="modSp new">
        <pc:chgData name="Jim Hahn" userId="" providerId="" clId="Web-{74B24FA8-8CF3-442D-8860-ED0F0361F4DF}" dt="2021-03-15T18:16:23.628" v="604" actId="20577"/>
        <pc:sldMkLst>
          <pc:docMk/>
          <pc:sldMk cId="2112606047" sldId="272"/>
        </pc:sldMkLst>
        <pc:spChg chg="mod">
          <ac:chgData name="Jim Hahn" userId="" providerId="" clId="Web-{74B24FA8-8CF3-442D-8860-ED0F0361F4DF}" dt="2021-03-15T18:16:23.628" v="604" actId="20577"/>
          <ac:spMkLst>
            <pc:docMk/>
            <pc:sldMk cId="2112606047" sldId="272"/>
            <ac:spMk id="5" creationId="{52784BA8-7012-415D-A75F-08C99EFF5A3B}"/>
          </ac:spMkLst>
        </pc:spChg>
      </pc:sldChg>
    </pc:docChg>
  </pc:docChgLst>
  <pc:docChgLst>
    <pc:chgData name="Jim Hahn" userId="mY/D9W9bNVQsF75UsZtrkECQQokIDwHplKc283Q+ywQ=" providerId="None" clId="Web-{006CCACE-CC0A-4ADE-9A3B-8B0C82C2CC0E}"/>
    <pc:docChg chg="modSld">
      <pc:chgData name="Jim Hahn" userId="mY/D9W9bNVQsF75UsZtrkECQQokIDwHplKc283Q+ywQ=" providerId="None" clId="Web-{006CCACE-CC0A-4ADE-9A3B-8B0C82C2CC0E}" dt="2021-03-15T18:46:12.966" v="1" actId="20577"/>
      <pc:docMkLst>
        <pc:docMk/>
      </pc:docMkLst>
      <pc:sldChg chg="modSp">
        <pc:chgData name="Jim Hahn" userId="mY/D9W9bNVQsF75UsZtrkECQQokIDwHplKc283Q+ywQ=" providerId="None" clId="Web-{006CCACE-CC0A-4ADE-9A3B-8B0C82C2CC0E}" dt="2021-03-15T18:46:12.966" v="1" actId="20577"/>
        <pc:sldMkLst>
          <pc:docMk/>
          <pc:sldMk cId="2392223901" sldId="271"/>
        </pc:sldMkLst>
        <pc:spChg chg="mod">
          <ac:chgData name="Jim Hahn" userId="mY/D9W9bNVQsF75UsZtrkECQQokIDwHplKc283Q+ywQ=" providerId="None" clId="Web-{006CCACE-CC0A-4ADE-9A3B-8B0C82C2CC0E}" dt="2021-03-15T18:46:12.966" v="1" actId="20577"/>
          <ac:spMkLst>
            <pc:docMk/>
            <pc:sldMk cId="2392223901" sldId="271"/>
            <ac:spMk id="7" creationId="{4073622B-3216-4653-B0E8-7B53134D8408}"/>
          </ac:spMkLst>
        </pc:spChg>
      </pc:sldChg>
    </pc:docChg>
  </pc:docChgLst>
  <pc:docChgLst>
    <pc:chgData name="JOHN OCKERBLOOM" userId="sGzO3WlzJjKwXiIsFP8sk0psDcqIOMKsAjOOKDZmMYw=" providerId="None" clId="Web-{96CEFDA7-E03C-4EAD-9A56-D529A0AB9E2F}"/>
    <pc:docChg chg="modSld sldOrd">
      <pc:chgData name="JOHN OCKERBLOOM" userId="sGzO3WlzJjKwXiIsFP8sk0psDcqIOMKsAjOOKDZmMYw=" providerId="None" clId="Web-{96CEFDA7-E03C-4EAD-9A56-D529A0AB9E2F}" dt="2021-03-18T13:40:53.187" v="281" actId="1076"/>
      <pc:docMkLst>
        <pc:docMk/>
      </pc:docMkLst>
      <pc:sldChg chg="addSp modSp">
        <pc:chgData name="JOHN OCKERBLOOM" userId="sGzO3WlzJjKwXiIsFP8sk0psDcqIOMKsAjOOKDZmMYw=" providerId="None" clId="Web-{96CEFDA7-E03C-4EAD-9A56-D529A0AB9E2F}" dt="2021-03-18T13:40:53.187" v="281" actId="1076"/>
        <pc:sldMkLst>
          <pc:docMk/>
          <pc:sldMk cId="1594927762" sldId="259"/>
        </pc:sldMkLst>
        <pc:spChg chg="mod">
          <ac:chgData name="JOHN OCKERBLOOM" userId="sGzO3WlzJjKwXiIsFP8sk0psDcqIOMKsAjOOKDZmMYw=" providerId="None" clId="Web-{96CEFDA7-E03C-4EAD-9A56-D529A0AB9E2F}" dt="2021-03-18T13:40:50.156" v="280" actId="1076"/>
          <ac:spMkLst>
            <pc:docMk/>
            <pc:sldMk cId="1594927762" sldId="259"/>
            <ac:spMk id="3" creationId="{8EEE56AE-36BE-F940-86A9-BA7A51E0B0AE}"/>
          </ac:spMkLst>
        </pc:spChg>
        <pc:spChg chg="add mod">
          <ac:chgData name="JOHN OCKERBLOOM" userId="sGzO3WlzJjKwXiIsFP8sk0psDcqIOMKsAjOOKDZmMYw=" providerId="None" clId="Web-{96CEFDA7-E03C-4EAD-9A56-D529A0AB9E2F}" dt="2021-03-18T13:40:53.187" v="281" actId="1076"/>
          <ac:spMkLst>
            <pc:docMk/>
            <pc:sldMk cId="1594927762" sldId="259"/>
            <ac:spMk id="5" creationId="{AEBA0E19-927F-4472-B6EF-8A69CAC2826E}"/>
          </ac:spMkLst>
        </pc:spChg>
      </pc:sldChg>
      <pc:sldChg chg="modSp">
        <pc:chgData name="JOHN OCKERBLOOM" userId="sGzO3WlzJjKwXiIsFP8sk0psDcqIOMKsAjOOKDZmMYw=" providerId="None" clId="Web-{96CEFDA7-E03C-4EAD-9A56-D529A0AB9E2F}" dt="2021-03-18T13:35:37.110" v="196" actId="20577"/>
        <pc:sldMkLst>
          <pc:docMk/>
          <pc:sldMk cId="2547172952" sldId="274"/>
        </pc:sldMkLst>
        <pc:spChg chg="mod">
          <ac:chgData name="JOHN OCKERBLOOM" userId="sGzO3WlzJjKwXiIsFP8sk0psDcqIOMKsAjOOKDZmMYw=" providerId="None" clId="Web-{96CEFDA7-E03C-4EAD-9A56-D529A0AB9E2F}" dt="2021-03-18T13:35:37.110" v="196" actId="20577"/>
          <ac:spMkLst>
            <pc:docMk/>
            <pc:sldMk cId="2547172952" sldId="274"/>
            <ac:spMk id="3" creationId="{3757A8EA-1434-49DF-879A-189FE213C89A}"/>
          </ac:spMkLst>
        </pc:spChg>
      </pc:sldChg>
      <pc:sldChg chg="modSp">
        <pc:chgData name="JOHN OCKERBLOOM" userId="sGzO3WlzJjKwXiIsFP8sk0psDcqIOMKsAjOOKDZmMYw=" providerId="None" clId="Web-{96CEFDA7-E03C-4EAD-9A56-D529A0AB9E2F}" dt="2021-03-18T13:35:15.672" v="191" actId="20577"/>
        <pc:sldMkLst>
          <pc:docMk/>
          <pc:sldMk cId="132197166" sldId="275"/>
        </pc:sldMkLst>
        <pc:spChg chg="mod">
          <ac:chgData name="JOHN OCKERBLOOM" userId="sGzO3WlzJjKwXiIsFP8sk0psDcqIOMKsAjOOKDZmMYw=" providerId="None" clId="Web-{96CEFDA7-E03C-4EAD-9A56-D529A0AB9E2F}" dt="2021-03-18T13:35:15.672" v="191" actId="20577"/>
          <ac:spMkLst>
            <pc:docMk/>
            <pc:sldMk cId="132197166" sldId="275"/>
            <ac:spMk id="3" creationId="{B48DEB1C-5D49-42DE-80D7-FF49BAD90F08}"/>
          </ac:spMkLst>
        </pc:spChg>
      </pc:sldChg>
      <pc:sldChg chg="ord">
        <pc:chgData name="JOHN OCKERBLOOM" userId="sGzO3WlzJjKwXiIsFP8sk0psDcqIOMKsAjOOKDZmMYw=" providerId="None" clId="Web-{96CEFDA7-E03C-4EAD-9A56-D529A0AB9E2F}" dt="2021-03-18T13:40:31.672" v="279"/>
        <pc:sldMkLst>
          <pc:docMk/>
          <pc:sldMk cId="2600311960" sldId="278"/>
        </pc:sldMkLst>
      </pc:sldChg>
    </pc:docChg>
  </pc:docChgLst>
  <pc:docChgLst>
    <pc:chgData name="JOHN OCKERBLOOM" clId="Web-{593840BA-E7A7-4EA2-B857-12A6AC372135}"/>
    <pc:docChg chg="modSld">
      <pc:chgData name="JOHN OCKERBLOOM" userId="" providerId="" clId="Web-{593840BA-E7A7-4EA2-B857-12A6AC372135}" dt="2021-04-02T17:47:45.200" v="4" actId="20577"/>
      <pc:docMkLst>
        <pc:docMk/>
      </pc:docMkLst>
      <pc:sldChg chg="modSp">
        <pc:chgData name="JOHN OCKERBLOOM" userId="" providerId="" clId="Web-{593840BA-E7A7-4EA2-B857-12A6AC372135}" dt="2021-04-02T17:47:45.200" v="4" actId="20577"/>
        <pc:sldMkLst>
          <pc:docMk/>
          <pc:sldMk cId="4234688177" sldId="286"/>
        </pc:sldMkLst>
        <pc:spChg chg="mod">
          <ac:chgData name="JOHN OCKERBLOOM" userId="" providerId="" clId="Web-{593840BA-E7A7-4EA2-B857-12A6AC372135}" dt="2021-04-02T17:47:45.200" v="4" actId="20577"/>
          <ac:spMkLst>
            <pc:docMk/>
            <pc:sldMk cId="4234688177" sldId="286"/>
            <ac:spMk id="3" creationId="{3757A8EA-1434-49DF-879A-189FE213C89A}"/>
          </ac:spMkLst>
        </pc:spChg>
      </pc:sldChg>
    </pc:docChg>
  </pc:docChgLst>
  <pc:docChgLst>
    <pc:chgData name="Jim Hahn" userId="mY/D9W9bNVQsF75UsZtrkECQQokIDwHplKc283Q+ywQ=" providerId="None" clId="Web-{23827B55-E50A-4651-9481-7627D41B17ED}"/>
    <pc:docChg chg="modSld">
      <pc:chgData name="Jim Hahn" userId="mY/D9W9bNVQsF75UsZtrkECQQokIDwHplKc283Q+ywQ=" providerId="None" clId="Web-{23827B55-E50A-4651-9481-7627D41B17ED}" dt="2021-03-15T18:45:18.286" v="160" actId="20577"/>
      <pc:docMkLst>
        <pc:docMk/>
      </pc:docMkLst>
      <pc:sldChg chg="modSp">
        <pc:chgData name="Jim Hahn" userId="mY/D9W9bNVQsF75UsZtrkECQQokIDwHplKc283Q+ywQ=" providerId="None" clId="Web-{23827B55-E50A-4651-9481-7627D41B17ED}" dt="2021-03-15T18:45:18.286" v="160" actId="20577"/>
        <pc:sldMkLst>
          <pc:docMk/>
          <pc:sldMk cId="2392223901" sldId="271"/>
        </pc:sldMkLst>
        <pc:spChg chg="mod">
          <ac:chgData name="Jim Hahn" userId="mY/D9W9bNVQsF75UsZtrkECQQokIDwHplKc283Q+ywQ=" providerId="None" clId="Web-{23827B55-E50A-4651-9481-7627D41B17ED}" dt="2021-03-15T18:45:18.286" v="160" actId="20577"/>
          <ac:spMkLst>
            <pc:docMk/>
            <pc:sldMk cId="2392223901" sldId="271"/>
            <ac:spMk id="3" creationId="{F533655F-D2EA-40C7-96D1-1CC10071BF3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1B682-D79E-4B13-A30F-EC5F0E5F9F78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A86E9-7C99-43AB-8730-D1346DE6E0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5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EDEB9-66E6-DF41-B2EF-B7481DEBB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1707" y="377669"/>
            <a:ext cx="5165558" cy="1363528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2CA91A-0582-4D4E-9579-47393A4A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1707" y="1833272"/>
            <a:ext cx="5165558" cy="1655762"/>
          </a:xfrm>
        </p:spPr>
        <p:txBody>
          <a:bodyPr anchor="t" anchorCtr="0"/>
          <a:lstStyle>
            <a:lvl1pPr marL="0" indent="0" algn="r">
              <a:buNone/>
              <a:defRPr sz="2000" b="0" i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46BC83-2774-4844-AFBE-A2C02316FE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632" y="5595449"/>
            <a:ext cx="3288633" cy="69934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CF7CEE4-D643-6644-A283-A8BD9F9388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6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1816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EDEB9-66E6-DF41-B2EF-B7481DEBB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1707" y="377669"/>
            <a:ext cx="5165558" cy="1363528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2CA91A-0582-4D4E-9579-47393A4A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1707" y="1833272"/>
            <a:ext cx="5165558" cy="1655762"/>
          </a:xfrm>
        </p:spPr>
        <p:txBody>
          <a:bodyPr anchor="t" anchorCtr="0"/>
          <a:lstStyle>
            <a:lvl1pPr marL="0" indent="0" algn="r">
              <a:buNone/>
              <a:defRPr sz="2000" b="0" i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46BC83-2774-4844-AFBE-A2C02316FE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632" y="5595449"/>
            <a:ext cx="3288633" cy="69934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CF7CEE4-D643-6644-A283-A8BD9F9388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6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6616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4CF6DA-F438-DE4F-B1DD-F97BF4442C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EDEB9-66E6-DF41-B2EF-B7481DEBB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1767" y="1193746"/>
            <a:ext cx="9768465" cy="1363528"/>
          </a:xfrm>
        </p:spPr>
        <p:txBody>
          <a:bodyPr anchor="b" anchorCtr="0"/>
          <a:lstStyle>
            <a:lvl1pPr algn="ctr">
              <a:defRPr sz="4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2CA91A-0582-4D4E-9579-47393A4A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767" y="2649349"/>
            <a:ext cx="9768465" cy="1655762"/>
          </a:xfrm>
        </p:spPr>
        <p:txBody>
          <a:bodyPr anchor="t" anchorCtr="0"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46BC83-2774-4844-AFBE-A2C02316F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51683" y="4964914"/>
            <a:ext cx="3288631" cy="6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4CF6DA-F438-DE4F-B1DD-F97BF4442C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EDEB9-66E6-DF41-B2EF-B7481DEBB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1767" y="1193746"/>
            <a:ext cx="9768465" cy="1363528"/>
          </a:xfrm>
        </p:spPr>
        <p:txBody>
          <a:bodyPr anchor="b" anchorCtr="0"/>
          <a:lstStyle>
            <a:lvl1pPr algn="ctr">
              <a:defRPr sz="4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2CA91A-0582-4D4E-9579-47393A4A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767" y="2649349"/>
            <a:ext cx="9768465" cy="1655762"/>
          </a:xfrm>
        </p:spPr>
        <p:txBody>
          <a:bodyPr anchor="t" anchorCtr="0"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46BC83-2774-4844-AFBE-A2C02316F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51683" y="4964914"/>
            <a:ext cx="3288631" cy="6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0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897C-68FF-E44C-9ADB-193663338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624619"/>
            <a:ext cx="11064658" cy="62859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CD306-7B55-9F47-A8E9-CAE642B3B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2" y="1755917"/>
            <a:ext cx="11064656" cy="4373545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B0D91-EE77-B141-9BA5-9B121EC21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3671" y="6356350"/>
            <a:ext cx="3017729" cy="365125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37BCE-08DA-F844-8DB5-7EFE26B77DE7}" type="datetimeFigureOut">
              <a:rPr lang="en-US" smtClean="0"/>
              <a:pPr/>
              <a:t>4/2/2021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B7E00-55B5-0143-AC7F-9EB62C44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1E3CB-58AF-6F4E-9436-DD8DBF23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56A8E7-F7BA-6F4A-9047-34EFE9AF1F03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56C844-622B-4C42-9FEA-2C55590E07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4448" y="607950"/>
            <a:ext cx="563880" cy="64526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0FA174-E6C1-5344-86BA-88A31AA591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3670" y="1204569"/>
            <a:ext cx="11064658" cy="278997"/>
          </a:xfrm>
          <a:prstGeom prst="callout1">
            <a:avLst>
              <a:gd name="adj1" fmla="val 140000"/>
              <a:gd name="adj2" fmla="val 100009"/>
              <a:gd name="adj3" fmla="val 141737"/>
              <a:gd name="adj4" fmla="val 0"/>
            </a:avLst>
          </a:prstGeom>
          <a:ln w="6350">
            <a:solidFill>
              <a:schemeClr val="accent1"/>
            </a:solidFill>
          </a:ln>
        </p:spPr>
        <p:txBody>
          <a:bodyPr anchor="t" anchorCtr="0">
            <a:spAutoFit/>
          </a:bodyPr>
          <a:lstStyle>
            <a:lvl1pPr>
              <a:defRPr sz="2000" b="0" i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9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FF4C7-C14B-C440-A675-BCD92B0C4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670" y="1753495"/>
            <a:ext cx="545613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37165-7A04-F74A-9871-D59B5874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53495"/>
            <a:ext cx="545612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26B20-19EC-4646-9E66-72CDE28A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7BCE-08DA-F844-8DB5-7EFE26B77DE7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0AF78-5DA0-1C4E-BA2C-23F05A33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A231F-7BFC-F843-B3A9-01EA1A17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A8E7-F7BA-6F4A-9047-34EFE9AF1F0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0817A1-4166-0040-9FE9-63B53CB7C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4448" y="607950"/>
            <a:ext cx="563880" cy="645264"/>
          </a:xfrm>
          <a:prstGeom prst="rect">
            <a:avLst/>
          </a:prstGeom>
        </p:spPr>
      </p:pic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E9A29B5-EFAF-3640-8911-DE7DABE132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3670" y="1204569"/>
            <a:ext cx="11064658" cy="278997"/>
          </a:xfrm>
          <a:prstGeom prst="callout1">
            <a:avLst>
              <a:gd name="adj1" fmla="val 140000"/>
              <a:gd name="adj2" fmla="val 100009"/>
              <a:gd name="adj3" fmla="val 141737"/>
              <a:gd name="adj4" fmla="val 0"/>
            </a:avLst>
          </a:prstGeom>
          <a:ln w="6350">
            <a:solidFill>
              <a:schemeClr val="accent1"/>
            </a:solidFill>
          </a:ln>
        </p:spPr>
        <p:txBody>
          <a:bodyPr anchor="t" anchorCtr="0">
            <a:spAutoFit/>
          </a:bodyPr>
          <a:lstStyle>
            <a:lvl1pPr>
              <a:defRPr sz="2000" b="0" i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DC54B0-78A0-A447-86F3-9174A591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624619"/>
            <a:ext cx="11064658" cy="62859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1419-14A7-A747-9622-45CB30503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0" y="624619"/>
            <a:ext cx="10791718" cy="628596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E38E3-6CF3-F849-B375-426DC6218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72198" y="1753495"/>
            <a:ext cx="5456130" cy="4351329"/>
          </a:xfrm>
        </p:spPr>
        <p:txBody>
          <a:bodyPr anchor="ctr"/>
          <a:lstStyle>
            <a:lvl1pPr marL="0" indent="0">
              <a:buNone/>
              <a:defRPr sz="3000">
                <a:solidFill>
                  <a:srgbClr val="011F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5AEEF-50C5-7447-93B8-32FDCD93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7BCE-08DA-F844-8DB5-7EFE26B77DE7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22370-4FA0-E540-AE03-75853EEB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EE355-D5F9-294F-8AF3-1167ABAC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A8E7-F7BA-6F4A-9047-34EFE9AF1F0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B3FC2E-15D2-ED42-BBC1-C9BE445D8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4448" y="607950"/>
            <a:ext cx="563880" cy="645264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51DC95B-9901-5449-AE67-BCC3C986D6A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63670" y="1753495"/>
            <a:ext cx="545613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DDE2B4-E10C-F347-9225-32931110A3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3670" y="1204569"/>
            <a:ext cx="11064658" cy="278997"/>
          </a:xfrm>
          <a:prstGeom prst="callout1">
            <a:avLst>
              <a:gd name="adj1" fmla="val 140000"/>
              <a:gd name="adj2" fmla="val 100009"/>
              <a:gd name="adj3" fmla="val 141737"/>
              <a:gd name="adj4" fmla="val 0"/>
            </a:avLst>
          </a:prstGeom>
          <a:ln w="6350">
            <a:solidFill>
              <a:schemeClr val="accent1"/>
            </a:solidFill>
          </a:ln>
        </p:spPr>
        <p:txBody>
          <a:bodyPr anchor="t" anchorCtr="0">
            <a:spAutoFit/>
          </a:bodyPr>
          <a:lstStyle>
            <a:lvl1pPr>
              <a:defRPr sz="2000" b="0" i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4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DEB76B3-8575-7545-A856-03EC9C2BE0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89650" y="0"/>
            <a:ext cx="6096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B8E521E-2E77-5943-A4C6-13F42E7AF5E8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633470" y="1833272"/>
            <a:ext cx="5165558" cy="1655762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F79B83D-E91B-2748-A907-043D12E2A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470" y="377669"/>
            <a:ext cx="5165558" cy="1363528"/>
          </a:xfrm>
        </p:spPr>
        <p:txBody>
          <a:bodyPr anchor="b" anchorCtr="0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9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00CD53-A70F-994F-B923-375DE7ED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7BCE-08DA-F844-8DB5-7EFE26B77DE7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BAF42E-B672-4A42-8B11-D89F50650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69E9A-76EF-EA47-8FAA-78726BA5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A8E7-F7BA-6F4A-9047-34EFE9AF1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6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D6A66C-C7F5-0648-9481-3E98F06CDB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BE9F5"/>
              </a:gs>
              <a:gs pos="100000">
                <a:srgbClr val="FEEFD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34E07-3F43-2F4E-9F22-D2B8377E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72" y="2489200"/>
            <a:ext cx="11077356" cy="11334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937EF-131B-0F4B-BCE4-922F12B36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972" y="3649663"/>
            <a:ext cx="11077356" cy="57943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585710-FA8A-8F4A-82E6-AB0C454ED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4448" y="607950"/>
            <a:ext cx="563880" cy="64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7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68376D-9362-164B-AF84-41A60A09C4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8DBE8"/>
              </a:gs>
              <a:gs pos="100000">
                <a:srgbClr val="EFD2D7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955EC-6ADF-D94B-B121-BEDB41CE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2017942"/>
            <a:ext cx="11064658" cy="722530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931E82-A94D-6940-ABC6-24D6BF14A0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4449" y="607950"/>
            <a:ext cx="563880" cy="64526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5453D2-EAB4-4140-8514-1E04EECA71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563" y="2816672"/>
            <a:ext cx="11064875" cy="2997200"/>
          </a:xfrm>
        </p:spPr>
        <p:txBody>
          <a:bodyPr/>
          <a:lstStyle>
            <a:lvl1pPr>
              <a:defRPr sz="3000">
                <a:solidFill>
                  <a:srgbClr val="011F5B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5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098CD0-74E2-8B4E-994A-1079E32EE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661692"/>
            <a:ext cx="11064658" cy="5539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8510F-9271-6D4A-A49E-4E65B2FEE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671" y="1825625"/>
            <a:ext cx="11064658" cy="180767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C9485-4106-5D48-A767-321C52F4F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3671" y="6356350"/>
            <a:ext cx="301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37BCE-08DA-F844-8DB5-7EFE26B77DE7}" type="datetimeFigureOut">
              <a:rPr lang="en-US" smtClean="0"/>
              <a:pPr/>
              <a:t>4/2/2021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73D02-1F7F-6242-9077-B5102E934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3305D-9136-3144-82D6-447CAC0E2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01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56A8E7-F7BA-6F4A-9047-34EFE9AF1F03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4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6" r:id="rId5"/>
    <p:sldLayoutId id="2147483651" r:id="rId6"/>
    <p:sldLayoutId id="2147483655" r:id="rId7"/>
    <p:sldLayoutId id="2147483658" r:id="rId8"/>
    <p:sldLayoutId id="2147483654" r:id="rId9"/>
    <p:sldLayoutId id="2147483662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011F5B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D76A2-D687-4442-BDC2-EF63AEE08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1707" y="633201"/>
            <a:ext cx="5165558" cy="1107996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Opening our deep backfiles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37293-5E07-CD41-8AC9-21310D584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1707" y="3425852"/>
            <a:ext cx="5332830" cy="1897955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r>
              <a:rPr lang="en-US" dirty="0"/>
              <a:t>Presenters: </a:t>
            </a:r>
          </a:p>
          <a:p>
            <a:pPr algn="l"/>
            <a:r>
              <a:rPr lang="en-US" dirty="0">
                <a:solidFill>
                  <a:srgbClr val="011F5B"/>
                </a:solidFill>
              </a:rPr>
              <a:t>John Mark Ockerbloom</a:t>
            </a:r>
          </a:p>
          <a:p>
            <a:pPr algn="l"/>
            <a:r>
              <a:rPr lang="en-US" dirty="0">
                <a:solidFill>
                  <a:srgbClr val="011F5B"/>
                </a:solidFill>
                <a:latin typeface="Arial"/>
                <a:cs typeface="Arial"/>
              </a:rPr>
              <a:t>Rachelle R. Nelson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0020" r="1002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5937074-F811-47E2-BC22-C391DE8EDA80}"/>
              </a:ext>
            </a:extLst>
          </p:cNvPr>
          <p:cNvSpPr txBox="1">
            <a:spLocks/>
          </p:cNvSpPr>
          <p:nvPr/>
        </p:nvSpPr>
        <p:spPr>
          <a:xfrm>
            <a:off x="6264067" y="1939952"/>
            <a:ext cx="5332830" cy="95923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99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  <a:p>
            <a:r>
              <a:rPr lang="en-US" dirty="0">
                <a:latin typeface="Arial"/>
                <a:cs typeface="Arial"/>
              </a:rPr>
              <a:t>Identifying open and public domain serial content in library collections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8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309C-0369-4DA7-9712-F4701D48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624619"/>
            <a:ext cx="11064658" cy="553998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How this work can benefit you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7A8EA-1434-49DF-879A-189FE213C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2" y="1462132"/>
            <a:ext cx="4967597" cy="6714659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• You and your scholars can </a:t>
            </a:r>
            <a:r>
              <a:rPr lang="en-US" b="1" dirty="0">
                <a:latin typeface="Times New Roman"/>
                <a:cs typeface="Times New Roman"/>
              </a:rPr>
              <a:t>consult our knowledge base</a:t>
            </a:r>
            <a:r>
              <a:rPr lang="en-US" dirty="0">
                <a:latin typeface="Times New Roman"/>
                <a:cs typeface="Times New Roman"/>
              </a:rPr>
              <a:t> to find serial publications you can digitize, freely quote, or otherwise reuse.</a:t>
            </a:r>
            <a:endParaRPr lang="en-US" dirty="0"/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• We're talking to some nonprofit </a:t>
            </a:r>
            <a:r>
              <a:rPr lang="en-US" dirty="0">
                <a:latin typeface="Times New Roman"/>
                <a:cs typeface="Times New Roman"/>
              </a:rPr>
              <a:t>mass-digitization projects about using our data to </a:t>
            </a:r>
            <a:r>
              <a:rPr lang="en-US" b="1" dirty="0">
                <a:latin typeface="Times New Roman"/>
                <a:cs typeface="Times New Roman"/>
              </a:rPr>
              <a:t>further open already digitized serial content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015DD738-EB01-4D0F-86EF-50EFBF89073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601645" y="1541453"/>
            <a:ext cx="6178330" cy="3198659"/>
          </a:xfrm>
        </p:spPr>
      </p:pic>
    </p:spTree>
    <p:extLst>
      <p:ext uri="{BB962C8B-B14F-4D97-AF65-F5344CB8AC3E}">
        <p14:creationId xmlns:p14="http://schemas.microsoft.com/office/powerpoint/2010/main" val="423468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309C-0369-4DA7-9712-F4701D48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624619"/>
            <a:ext cx="11064658" cy="553998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How you can build on this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7A8EA-1434-49DF-879A-189FE213C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2" y="1462132"/>
            <a:ext cx="6578009" cy="7452297"/>
          </a:xfrm>
        </p:spPr>
        <p:txBody>
          <a:bodyPr/>
          <a:lstStyle/>
          <a:p>
            <a:r>
              <a:rPr lang="en-US" sz="3200">
                <a:latin typeface="Times New Roman"/>
                <a:cs typeface="Times New Roman"/>
              </a:rPr>
              <a:t>• You can work on the serials we’re working on as well </a:t>
            </a:r>
            <a:endParaRPr lang="en-US" sz="3200" dirty="0"/>
          </a:p>
          <a:p>
            <a:pPr marL="1143000" lvl="1" indent="-457200"/>
            <a:r>
              <a:rPr lang="en-US" sz="2800">
                <a:latin typeface="Times New Roman"/>
                <a:cs typeface="Times New Roman"/>
              </a:rPr>
              <a:t>Researching copyrights, making </a:t>
            </a:r>
            <a:r>
              <a:rPr lang="en-US" sz="2800" err="1">
                <a:latin typeface="Times New Roman"/>
                <a:cs typeface="Times New Roman"/>
              </a:rPr>
              <a:t>wikidata</a:t>
            </a:r>
            <a:r>
              <a:rPr lang="en-US" sz="2800">
                <a:latin typeface="Times New Roman"/>
                <a:cs typeface="Times New Roman"/>
              </a:rPr>
              <a:t> records...</a:t>
            </a:r>
            <a:endParaRPr lang="en-US" sz="2800"/>
          </a:p>
          <a:p>
            <a:pPr marL="1143000" lvl="1" indent="-457200"/>
            <a:r>
              <a:rPr lang="en-US" sz="2800">
                <a:latin typeface="Times New Roman"/>
                <a:cs typeface="Times New Roman"/>
              </a:rPr>
              <a:t>Or digitizing based on the data</a:t>
            </a:r>
            <a:endParaRPr lang="en-US" sz="2800">
              <a:latin typeface="Arial"/>
              <a:cs typeface="Arial"/>
            </a:endParaRPr>
          </a:p>
          <a:p>
            <a:r>
              <a:rPr lang="en-US" sz="3200">
                <a:latin typeface="Times New Roman"/>
                <a:cs typeface="Times New Roman"/>
              </a:rPr>
              <a:t>• You can work on serials of special interest </a:t>
            </a:r>
            <a:r>
              <a:rPr lang="en-US" sz="3200" dirty="0">
                <a:latin typeface="Times New Roman"/>
                <a:cs typeface="Times New Roman"/>
              </a:rPr>
              <a:t>to you</a:t>
            </a:r>
            <a:endParaRPr lang="en-US" dirty="0"/>
          </a:p>
          <a:p>
            <a:pPr marL="1143000" lvl="1" indent="-457200"/>
            <a:r>
              <a:rPr lang="en-US" sz="2800">
                <a:latin typeface="Times New Roman"/>
                <a:cs typeface="Times New Roman"/>
              </a:rPr>
              <a:t>Individually (whether or not they're part of one of our sets)</a:t>
            </a:r>
          </a:p>
          <a:p>
            <a:pPr marL="1143000" lvl="1" indent="-457200">
              <a:buChar char="•"/>
            </a:pPr>
            <a:r>
              <a:rPr lang="en-US" sz="2800">
                <a:latin typeface="Times New Roman"/>
                <a:cs typeface="Times New Roman"/>
              </a:rPr>
              <a:t>Or possibly define a set of your own to research (talk to us)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8AD5DC8-F46A-4815-BE65-86525982D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551" y="2401081"/>
            <a:ext cx="4489341" cy="25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309C-0369-4DA7-9712-F4701D48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624619"/>
            <a:ext cx="11064658" cy="553998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Where you can find out more</a:t>
            </a:r>
            <a:endParaRPr lang="en-US"/>
          </a:p>
        </p:txBody>
      </p:sp>
      <p:pic>
        <p:nvPicPr>
          <p:cNvPr id="6" name="Picture 6" descr="A picture containing person, indoor, holding, window&#10;&#10;Description automatically generated">
            <a:extLst>
              <a:ext uri="{FF2B5EF4-FFF2-40B4-BE49-F238E27FC236}">
                <a16:creationId xmlns:a16="http://schemas.microsoft.com/office/drawing/2014/main" id="{16E24E7C-3E03-4EEB-8B89-D8EE4E72E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3" y="1428602"/>
            <a:ext cx="9084733" cy="2747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D078A-6802-496E-8C26-909C77079561}"/>
              </a:ext>
            </a:extLst>
          </p:cNvPr>
          <p:cNvSpPr txBox="1"/>
          <p:nvPr/>
        </p:nvSpPr>
        <p:spPr>
          <a:xfrm>
            <a:off x="1168400" y="4275667"/>
            <a:ext cx="31750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John Mark Ockerbloom</a:t>
            </a:r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  ockerblo@upenn.edu</a:t>
            </a:r>
            <a:endParaRPr lang="en-US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F9384-FFA0-45A0-BFA4-2C153831AF49}"/>
              </a:ext>
            </a:extLst>
          </p:cNvPr>
          <p:cNvSpPr txBox="1"/>
          <p:nvPr/>
        </p:nvSpPr>
        <p:spPr>
          <a:xfrm>
            <a:off x="7670800" y="4275666"/>
            <a:ext cx="31750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  Rachelle R. Nelson</a:t>
            </a:r>
            <a:endParaRPr lang="en-US"/>
          </a:p>
          <a:p>
            <a:r>
              <a:rPr lang="en-US" sz="2400">
                <a:cs typeface="Calibri"/>
              </a:rPr>
              <a:t>nelsonrr@upenn.edu</a:t>
            </a:r>
            <a:endParaRPr lang="en-US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44E8F-0A12-4889-AA76-D7609452BA68}"/>
              </a:ext>
            </a:extLst>
          </p:cNvPr>
          <p:cNvSpPr txBox="1"/>
          <p:nvPr/>
        </p:nvSpPr>
        <p:spPr>
          <a:xfrm>
            <a:off x="1634066" y="5215466"/>
            <a:ext cx="905933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Project page:</a:t>
            </a:r>
            <a:r>
              <a:rPr lang="en-US" sz="2800" dirty="0">
                <a:solidFill>
                  <a:srgbClr val="FF0000"/>
                </a:solidFill>
              </a:rPr>
              <a:t> https://onlinebooks.library.upenn.edu/cce/db/</a:t>
            </a:r>
            <a:endParaRPr lang="en-US" sz="2800">
              <a:solidFill>
                <a:srgbClr val="FF0000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5F500-FA91-4B84-86F3-19BF87FC50F5}"/>
              </a:ext>
            </a:extLst>
          </p:cNvPr>
          <p:cNvSpPr txBox="1"/>
          <p:nvPr/>
        </p:nvSpPr>
        <p:spPr>
          <a:xfrm>
            <a:off x="4850342" y="580707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chemeClr val="accent1">
                    <a:lumMod val="50000"/>
                    <a:lumOff val="50000"/>
                  </a:schemeClr>
                </a:solidFill>
              </a:rPr>
              <a:t>Thank you!</a:t>
            </a:r>
            <a:endParaRPr lang="en-US" sz="3200" i="1">
              <a:solidFill>
                <a:schemeClr val="accent1">
                  <a:lumMod val="50000"/>
                  <a:lumOff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344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309C-0369-4DA7-9712-F4701D48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624619"/>
            <a:ext cx="11064658" cy="553998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The problem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7A8EA-1434-49DF-879A-189FE213C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2" y="1460439"/>
            <a:ext cx="5463734" cy="7784695"/>
          </a:xfrm>
        </p:spPr>
        <p:txBody>
          <a:bodyPr/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Lots of older serials with relevant research and cultural content, largely overlooked</a:t>
            </a:r>
            <a:endParaRPr lang="en-US" dirty="0">
              <a:latin typeface="Times New Roman"/>
              <a:cs typeface="Times New Roman"/>
            </a:endParaRPr>
          </a:p>
          <a:p>
            <a:pPr marL="971550" lvl="1" indent="-285750">
              <a:buFont typeface="Arial,Sans-Serif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and often hard to access, especially during a pandemic</a:t>
            </a:r>
            <a:endParaRPr lang="en-US">
              <a:latin typeface="Times New Roman"/>
              <a:cs typeface="Times New Roman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Many of them (as late as 1960s or even 1980s) in the public domain, but their copyright status is unclear</a:t>
            </a:r>
            <a:endParaRPr lang="en-US" dirty="0">
              <a:latin typeface="Times New Roman"/>
              <a:cs typeface="Times New Roman"/>
            </a:endParaRPr>
          </a:p>
          <a:p>
            <a:pPr marL="971550" lvl="1" indent="-285750">
              <a:buFont typeface="Arial,Sans-Serif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Most did not renew copyrights; some didn't even claim them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Placeholder 4" descr="A picture containing text, library, scene, room&#10;&#10;Description automatically generated">
            <a:extLst>
              <a:ext uri="{FF2B5EF4-FFF2-40B4-BE49-F238E27FC236}">
                <a16:creationId xmlns:a16="http://schemas.microsoft.com/office/drawing/2014/main" id="{6B85229E-00DD-47BE-B811-C00A90DA5B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20" r="10020"/>
          <a:stretch>
            <a:fillRect/>
          </a:stretch>
        </p:blipFill>
        <p:spPr>
          <a:xfrm>
            <a:off x="6926581" y="1592580"/>
            <a:ext cx="445008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309C-0369-4DA7-9712-F4701D48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624619"/>
            <a:ext cx="11064658" cy="553998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What we're doing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7A8EA-1434-49DF-879A-189FE213C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2" y="1445199"/>
            <a:ext cx="5029394" cy="6842899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•Identifying serials in the public domain, or with free online issues</a:t>
            </a:r>
            <a:endParaRPr lang="en-US"/>
          </a:p>
          <a:p>
            <a:r>
              <a:rPr lang="en-US">
                <a:latin typeface="Times New Roman"/>
                <a:cs typeface="Times New Roman"/>
              </a:rPr>
              <a:t>•Publishing what we find as structured JSON data linked to Wikidata</a:t>
            </a:r>
            <a:endParaRPr lang="en-US"/>
          </a:p>
          <a:p>
            <a:r>
              <a:rPr lang="en-US" dirty="0">
                <a:latin typeface="Times New Roman"/>
                <a:cs typeface="Times New Roman"/>
              </a:rPr>
              <a:t>•Linking to free online content and </a:t>
            </a:r>
            <a:r>
              <a:rPr lang="en-US">
                <a:latin typeface="Times New Roman"/>
                <a:cs typeface="Times New Roman"/>
              </a:rPr>
              <a:t>related material when we find it (including when it's under ©)</a:t>
            </a:r>
            <a:endParaRPr lang="en-US"/>
          </a:p>
          <a:p>
            <a:r>
              <a:rPr lang="en-US">
                <a:latin typeface="Times New Roman"/>
                <a:cs typeface="Times New Roman"/>
              </a:rPr>
              <a:t>•Growing the public commons of serial literature</a:t>
            </a:r>
            <a:endParaRPr lang="en-US"/>
          </a:p>
          <a:p>
            <a:r>
              <a:rPr lang="en-US">
                <a:latin typeface="Times New Roman"/>
                <a:cs typeface="Times New Roman"/>
              </a:rPr>
              <a:t>.</a:t>
            </a:r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AEEA031-9578-403E-86FC-3E741ADB4D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675551" y="1594225"/>
            <a:ext cx="6405345" cy="300214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B36381-15E2-408C-9AA1-6CC29700B354}"/>
              </a:ext>
            </a:extLst>
          </p:cNvPr>
          <p:cNvSpPr txBox="1"/>
          <p:nvPr/>
        </p:nvSpPr>
        <p:spPr>
          <a:xfrm>
            <a:off x="5750733" y="4804817"/>
            <a:ext cx="66715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https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://onlinebooks.library.upenn.edu/cce/db/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92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309C-0369-4DA7-9712-F4701D48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624619"/>
            <a:ext cx="11064658" cy="553998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A variety of roles for a variety of workers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7A8EA-1434-49DF-879A-189FE213C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2391" y="1711529"/>
            <a:ext cx="3955123" cy="4767360"/>
          </a:xfrm>
        </p:spPr>
        <p:txBody>
          <a:bodyPr/>
          <a:lstStyle/>
          <a:p>
            <a:pPr marL="457200" indent="-457200">
              <a:buChar char="•"/>
            </a:pPr>
            <a:r>
              <a:rPr lang="en-US">
                <a:latin typeface="Times New Roman"/>
                <a:cs typeface="Times New Roman"/>
              </a:rPr>
              <a:t>We trained 25 workers in 14 departments to </a:t>
            </a:r>
            <a:r>
              <a:rPr lang="en-US" dirty="0">
                <a:latin typeface="Times New Roman"/>
                <a:cs typeface="Times New Roman"/>
              </a:rPr>
              <a:t>search for copyright information in online databases and resources </a:t>
            </a:r>
            <a:r>
              <a:rPr lang="en-US">
                <a:latin typeface="Times New Roman"/>
                <a:cs typeface="Times New Roman"/>
              </a:rPr>
              <a:t>and complete web forms on their findings</a:t>
            </a:r>
            <a:endParaRPr lang="en-US" dirty="0"/>
          </a:p>
          <a:p>
            <a:pPr marL="457200" indent="-457200">
              <a:buChar char="•"/>
            </a:pPr>
            <a:endParaRPr lang="en-US" dirty="0"/>
          </a:p>
          <a:p>
            <a:pPr marL="457200" indent="-457200">
              <a:buChar char="•"/>
            </a:pPr>
            <a:r>
              <a:rPr lang="en-US" dirty="0">
                <a:latin typeface="Times New Roman"/>
                <a:cs typeface="Times New Roman"/>
              </a:rPr>
              <a:t>Work can be done from </a:t>
            </a:r>
            <a:r>
              <a:rPr lang="en-US">
                <a:latin typeface="Times New Roman"/>
                <a:cs typeface="Times New Roman"/>
              </a:rPr>
              <a:t>home, with varying commitment levels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A60E6B6-140E-41C6-A37E-D571B90FA4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7999" y="1507890"/>
            <a:ext cx="7417164" cy="4037209"/>
          </a:xfrm>
        </p:spPr>
      </p:pic>
    </p:spTree>
    <p:extLst>
      <p:ext uri="{BB962C8B-B14F-4D97-AF65-F5344CB8AC3E}">
        <p14:creationId xmlns:p14="http://schemas.microsoft.com/office/powerpoint/2010/main" val="25471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309C-0369-4DA7-9712-F4701D48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624619"/>
            <a:ext cx="11064658" cy="553998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After the questionnaire, more specialized work</a:t>
            </a:r>
            <a:endParaRPr lang="en-US" dirty="0"/>
          </a:p>
        </p:txBody>
      </p:sp>
      <p:pic>
        <p:nvPicPr>
          <p:cNvPr id="9" name="Picture 9" descr="Text&#10;&#10;Description automatically generated">
            <a:extLst>
              <a:ext uri="{FF2B5EF4-FFF2-40B4-BE49-F238E27FC236}">
                <a16:creationId xmlns:a16="http://schemas.microsoft.com/office/drawing/2014/main" id="{BED26C4A-0119-4D34-B1F0-67003A2BB8F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8236" y="1623669"/>
            <a:ext cx="7880827" cy="4302357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4C84B-212C-46F3-82AF-61F1B512A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8651" y="1711529"/>
            <a:ext cx="3208363" cy="4630822"/>
          </a:xfrm>
        </p:spPr>
        <p:txBody>
          <a:bodyPr/>
          <a:lstStyle/>
          <a:p>
            <a:pPr marL="457200" indent="-457200">
              <a:buChar char="•"/>
            </a:pPr>
            <a:r>
              <a:rPr lang="en-US">
                <a:latin typeface="Times New Roman"/>
                <a:cs typeface="Times New Roman"/>
              </a:rPr>
              <a:t>Verify staff answers</a:t>
            </a:r>
            <a:endParaRPr lang="en-US"/>
          </a:p>
          <a:p>
            <a:pPr marL="457200" indent="-457200">
              <a:buChar char="•"/>
            </a:pPr>
            <a:r>
              <a:rPr lang="en-US" dirty="0">
                <a:latin typeface="Times New Roman"/>
                <a:cs typeface="Arial"/>
              </a:rPr>
              <a:t>Create </a:t>
            </a:r>
            <a:r>
              <a:rPr lang="en-US" sz="2800" dirty="0">
                <a:latin typeface="Times New Roman"/>
                <a:cs typeface="Arial"/>
              </a:rPr>
              <a:t>JSON</a:t>
            </a:r>
            <a:r>
              <a:rPr lang="en-US" dirty="0">
                <a:latin typeface="Times New Roman"/>
                <a:cs typeface="Arial"/>
              </a:rPr>
              <a:t> records from the answers, generating web pages </a:t>
            </a:r>
            <a:r>
              <a:rPr lang="en-US">
                <a:latin typeface="Times New Roman"/>
                <a:cs typeface="Arial"/>
              </a:rPr>
              <a:t>like this...</a:t>
            </a:r>
            <a:endParaRPr lang="en-US" dirty="0">
              <a:latin typeface="Arial"/>
              <a:cs typeface="Arial"/>
            </a:endParaRPr>
          </a:p>
          <a:p>
            <a:pPr marL="457200" indent="-457200">
              <a:buChar char="•"/>
            </a:pPr>
            <a:endParaRPr lang="en-US" dirty="0">
              <a:latin typeface="Times New Roman"/>
              <a:cs typeface="Arial"/>
            </a:endParaRPr>
          </a:p>
          <a:p>
            <a:pPr marL="1143000" lvl="1" indent="-342900"/>
            <a:endParaRPr lang="en-US" dirty="0">
              <a:latin typeface="Arial"/>
              <a:cs typeface="Arial"/>
            </a:endParaRPr>
          </a:p>
          <a:p>
            <a:pPr marL="457200" indent="-457200"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52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53384-60E7-4F2C-9FFA-E23F5F33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624619"/>
            <a:ext cx="11064658" cy="553998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...and create records for free online issues if any...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98C6205-0820-4A17-8219-5B37ED7F4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0" y="1397949"/>
            <a:ext cx="9776460" cy="521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53384-60E7-4F2C-9FFA-E23F5F33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624619"/>
            <a:ext cx="11064658" cy="553998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...and link to Wikidata (creating items if needed)</a:t>
            </a:r>
            <a:endParaRPr lang="en-US" dirty="0"/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2241FD-7675-442E-BCDE-36308B081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787" y="1755917"/>
            <a:ext cx="8196426" cy="437354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2153A-E224-46F1-955B-7A98F5167B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D1BF-4FC4-4D78-B0DD-DF2B5C27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624619"/>
            <a:ext cx="11064658" cy="553998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Wikidata IDs &amp; ISSNs pull all this data together</a:t>
            </a:r>
            <a:endParaRPr lang="en-US"/>
          </a:p>
        </p:txBody>
      </p:sp>
      <p:pic>
        <p:nvPicPr>
          <p:cNvPr id="8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53CA0A-DF56-46D2-83DE-6FAAC27410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72152" y="1491688"/>
            <a:ext cx="10242173" cy="408899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E52CB-6D98-4D04-A154-30EF349FDFC7}"/>
              </a:ext>
            </a:extLst>
          </p:cNvPr>
          <p:cNvSpPr txBox="1"/>
          <p:nvPr/>
        </p:nvSpPr>
        <p:spPr>
          <a:xfrm>
            <a:off x="731520" y="5692140"/>
            <a:ext cx="1078992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  <a:cs typeface="Calibri"/>
              </a:rPr>
              <a:t>We also rely on a lot of careful work done, and data recorded, by serials catalogers in </a:t>
            </a:r>
            <a:r>
              <a:rPr lang="en-US" sz="2400" dirty="0">
                <a:solidFill>
                  <a:srgbClr val="FF0000"/>
                </a:solidFill>
                <a:cs typeface="Calibri"/>
              </a:rPr>
              <a:t>tracing and cataloging the serials that we document in this project</a:t>
            </a:r>
          </a:p>
        </p:txBody>
      </p:sp>
    </p:spTree>
    <p:extLst>
      <p:ext uri="{BB962C8B-B14F-4D97-AF65-F5344CB8AC3E}">
        <p14:creationId xmlns:p14="http://schemas.microsoft.com/office/powerpoint/2010/main" val="326806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D1BF-4FC4-4D78-B0DD-DF2B5C27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624619"/>
            <a:ext cx="11064658" cy="553998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We can document more than just what Penn owns</a:t>
            </a:r>
            <a:endParaRPr lang="en-US"/>
          </a:p>
        </p:txBody>
      </p:sp>
      <p:pic>
        <p:nvPicPr>
          <p:cNvPr id="7" name="Picture 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23E9700-B9EA-439B-9853-CAA28A632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34" y="1175596"/>
            <a:ext cx="9304866" cy="535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enn Librari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1F5B"/>
      </a:accent1>
      <a:accent2>
        <a:srgbClr val="990000"/>
      </a:accent2>
      <a:accent3>
        <a:srgbClr val="498ECC"/>
      </a:accent3>
      <a:accent4>
        <a:srgbClr val="FBB161"/>
      </a:accent4>
      <a:accent5>
        <a:srgbClr val="D3E173"/>
      </a:accent5>
      <a:accent6>
        <a:srgbClr val="C76BA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tegic Priority Presentation_Test_R2" id="{7AB91868-63E3-184B-BCD7-F855ECC1D1AC}" vid="{5A6702CF-870D-234C-B1EF-72519C1367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555</Words>
  <Application>Microsoft Office PowerPoint</Application>
  <PresentationFormat>Widescreen</PresentationFormat>
  <Paragraphs>96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Opening our deep backfiles</vt:lpstr>
      <vt:lpstr>The problem</vt:lpstr>
      <vt:lpstr>What we're doing</vt:lpstr>
      <vt:lpstr>A variety of roles for a variety of workers</vt:lpstr>
      <vt:lpstr>After the questionnaire, more specialized work</vt:lpstr>
      <vt:lpstr>...and create records for free online issues if any...</vt:lpstr>
      <vt:lpstr>...and link to Wikidata (creating items if needed)</vt:lpstr>
      <vt:lpstr>Wikidata IDs &amp; ISSNs pull all this data together</vt:lpstr>
      <vt:lpstr>We can document more than just what Penn owns</vt:lpstr>
      <vt:lpstr>How this work can benefit you</vt:lpstr>
      <vt:lpstr>How you can build on this work</vt:lpstr>
      <vt:lpstr>Where you can find out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Burd, Mary Ellen</dc:creator>
  <cp:lastModifiedBy>Beth Picknally Camden</cp:lastModifiedBy>
  <cp:revision>704</cp:revision>
  <dcterms:created xsi:type="dcterms:W3CDTF">2021-02-19T18:52:13Z</dcterms:created>
  <dcterms:modified xsi:type="dcterms:W3CDTF">2021-04-02T17:54:59Z</dcterms:modified>
</cp:coreProperties>
</file>