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4a8c4e6cc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4a8c4e6cc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4a8c4e6cc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4a8c4e6cc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4a8c4e6cc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4a8c4e6cc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4a8c4e6c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4a8c4e6c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4a8c4e6c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4a8c4e6c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4a8c4e6cc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4a8c4e6cc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4a8c4e6cc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4a8c4e6cc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4a8c4e6cc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4a8c4e6cc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4a8c4e6cc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4a8c4e6cc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4a8c4e6cc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4a8c4e6cc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4a8c4e6cc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4a8c4e6cc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eb.lib.ecu.edu/ncserialsconference/2018/files/presentations/1C%20-%20NC%20Serials%202018%20Streamlining%20acquisition%20workflows%20through%20collaboration%20and%20innovation.pdf" TargetMode="External"/><Relationship Id="rId4" Type="http://schemas.openxmlformats.org/officeDocument/2006/relationships/hyperlink" Target="https://docs.google.com/presentation/d/1PzeeSc9qU71damjjz4HqGn2HGw_MHtTM3lHmGrvMmMk/edit?usp=sharin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2.png"/><Relationship Id="rId7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help@coral-erm.or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CORAL User Group Meeting at NC Serials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49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Xiaoyan Song, NC State University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Rebecca Tatterson, East Carolina University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Angela Dresselhaus, East Carolina University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Dashboards in 3.0</a:t>
            </a:r>
            <a:endParaRPr/>
          </a:p>
        </p:txBody>
      </p:sp>
      <p:pic>
        <p:nvPicPr>
          <p:cNvPr id="117" name="Google Shape;11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6815" y="1152475"/>
            <a:ext cx="5950373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rgbClr val="24292E"/>
                </a:solidFill>
              </a:rPr>
              <a:t>Other Enhancements in 3.0</a:t>
            </a:r>
            <a:endParaRPr sz="2600">
              <a:solidFill>
                <a:srgbClr val="24292E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25000"/>
              </a:lnSpc>
              <a:spcBef>
                <a:spcPts val="1800"/>
              </a:spcBef>
              <a:spcAft>
                <a:spcPts val="0"/>
              </a:spcAft>
              <a:buClr>
                <a:srgbClr val="24292E"/>
              </a:buClr>
              <a:buSzPts val="1800"/>
              <a:buChar char="●"/>
            </a:pPr>
            <a:r>
              <a:rPr lang="en">
                <a:solidFill>
                  <a:srgbClr val="24292E"/>
                </a:solidFill>
              </a:rPr>
              <a:t>CORAL/ILS Koha Interaction</a:t>
            </a:r>
            <a:endParaRPr>
              <a:solidFill>
                <a:srgbClr val="24292E"/>
              </a:solidFill>
            </a:endParaRPr>
          </a:p>
          <a:p>
            <a:pPr indent="-3429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24292E"/>
                </a:solidFill>
              </a:rPr>
              <a:t>Add multiple orders in Resource module</a:t>
            </a:r>
            <a:endParaRPr>
              <a:solidFill>
                <a:srgbClr val="24292E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4292E"/>
              </a:buClr>
              <a:buSzPts val="1800"/>
              <a:buChar char="●"/>
            </a:pPr>
            <a:r>
              <a:rPr lang="en">
                <a:solidFill>
                  <a:srgbClr val="24292E"/>
                </a:solidFill>
              </a:rPr>
              <a:t>Duplicate an existing workflow in Admin</a:t>
            </a:r>
            <a:endParaRPr>
              <a:solidFill>
                <a:srgbClr val="24292E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4292E"/>
              </a:buClr>
              <a:buSzPts val="1800"/>
              <a:buChar char="●"/>
            </a:pPr>
            <a:r>
              <a:rPr lang="en">
                <a:solidFill>
                  <a:srgbClr val="24292E"/>
                </a:solidFill>
              </a:rPr>
              <a:t>Additional search fields including Publisher, Platform and Provider</a:t>
            </a:r>
            <a:endParaRPr>
              <a:solidFill>
                <a:srgbClr val="24292E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4292E"/>
              </a:buClr>
              <a:buSzPts val="1800"/>
              <a:buChar char="●"/>
            </a:pPr>
            <a:r>
              <a:rPr lang="en">
                <a:solidFill>
                  <a:srgbClr val="24292E"/>
                </a:solidFill>
              </a:rPr>
              <a:t>For details, check out the 3.0 documentation online</a:t>
            </a:r>
            <a:endParaRPr>
              <a:solidFill>
                <a:srgbClr val="24292E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24292E"/>
              </a:buClr>
              <a:buSzPts val="1800"/>
              <a:buChar char="○"/>
            </a:pPr>
            <a:r>
              <a:rPr lang="en" sz="1800">
                <a:solidFill>
                  <a:srgbClr val="24292E"/>
                </a:solidFill>
              </a:rPr>
              <a:t>http://docs.coral-erm.org/en/latest/</a:t>
            </a:r>
            <a:endParaRPr sz="1800">
              <a:solidFill>
                <a:srgbClr val="24292E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NC State University Libraries’ Use of CORAL</a:t>
            </a:r>
            <a:endParaRPr/>
          </a:p>
        </p:txBody>
      </p:sp>
      <p:sp>
        <p:nvSpPr>
          <p:cNvPr id="129" name="Google Shape;129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Six years now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Manage workflows for Monographs firm orders and new database orders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Contribute to functionality enhancements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Workflow / import tool / API order request form 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more information, check out these two presentations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</a:rPr>
              <a:t>NC Serials 2018: </a:t>
            </a:r>
            <a:r>
              <a:rPr lang="en" sz="1600" u="sng">
                <a:solidFill>
                  <a:srgbClr val="4C82A4"/>
                </a:solidFill>
                <a:highlight>
                  <a:srgbClr val="FFFFFF"/>
                </a:highlight>
                <a:hlinkClick r:id="rId3"/>
              </a:rPr>
              <a:t>Streamlining Acquisition Workflows Through Collaboration And Innovation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</a:rPr>
              <a:t>NC Serials 2016: </a:t>
            </a:r>
            <a:r>
              <a:rPr lang="en" sz="1600" u="sng">
                <a:solidFill>
                  <a:srgbClr val="4C82A4"/>
                </a:solidFill>
                <a:highlight>
                  <a:srgbClr val="FFFFFF"/>
                </a:highlight>
                <a:hlinkClick r:id="rId4"/>
              </a:rPr>
              <a:t>Pulling it all Together - Using CORAL ERM for Serials Acquisitions Management</a:t>
            </a:r>
            <a:endParaRPr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CORAL?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Open source ERM</a:t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5163" y="389075"/>
            <a:ext cx="2676525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40050" y="1603525"/>
            <a:ext cx="7298151" cy="290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Five Modules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500" y="2202738"/>
            <a:ext cx="914400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86000" y="2126538"/>
            <a:ext cx="914400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62700" y="2119300"/>
            <a:ext cx="914400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36950" y="2119300"/>
            <a:ext cx="914400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435000" y="2146813"/>
            <a:ext cx="914400" cy="90487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/>
        </p:nvSpPr>
        <p:spPr>
          <a:xfrm>
            <a:off x="601450" y="3442825"/>
            <a:ext cx="80886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Resources        Licensing            Organization      Usage and Statistics      Management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Team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Steering Committee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Web Committee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Affiliates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Meet the team on the website: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http://coral-erm.org/meet-the-team/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Stay connected with CORAL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Follow us on social media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Subscribe to newsletter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Email: </a:t>
            </a:r>
            <a:r>
              <a:rPr lang="en" u="sng">
                <a:solidFill>
                  <a:schemeClr val="accent5"/>
                </a:solidFill>
                <a:hlinkClick r:id="rId3"/>
              </a:rPr>
              <a:t>help@coral-erm.org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Subscribe to CORAL discussion list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Report bugs or enhancement on Github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https://github.com/coral-erm/coral/issues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new?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Partnership with </a:t>
            </a:r>
            <a:r>
              <a:rPr lang="en"/>
              <a:t>Open Library Foundation (OLF)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http://coral-erm.org/olf-and-coral/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3.0 release July 2018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3.0.1 patch release Feb. 2019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languages in 3.0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in 3.0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German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Turkish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Other languages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English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French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Chinese simplified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Chinese traditional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EBSCO KB Integration with Resources in 3.0</a:t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7750" y="1017725"/>
            <a:ext cx="7048500" cy="379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 Tool Enhancements in 3.0</a:t>
            </a:r>
            <a:endParaRPr/>
          </a:p>
        </p:txBody>
      </p:sp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3400" y="1152475"/>
            <a:ext cx="7185621" cy="36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