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2" r:id="rId5"/>
    <p:sldId id="268" r:id="rId6"/>
    <p:sldId id="275" r:id="rId7"/>
    <p:sldId id="257" r:id="rId8"/>
    <p:sldId id="273" r:id="rId9"/>
    <p:sldId id="276" r:id="rId10"/>
    <p:sldId id="272" r:id="rId1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371" autoAdjust="0"/>
  </p:normalViewPr>
  <p:slideViewPr>
    <p:cSldViewPr>
      <p:cViewPr>
        <p:scale>
          <a:sx n="70" d="100"/>
          <a:sy n="70" d="100"/>
        </p:scale>
        <p:origin x="-273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global.oup.com/academic/librarians/manage/kbart-files/?cc=us&amp;lang=en&amp;" TargetMode="External"/><Relationship Id="rId1" Type="http://schemas.openxmlformats.org/officeDocument/2006/relationships/hyperlink" Target="https://academic.oup.com/journals/pages/librarians/kbart" TargetMode="External"/><Relationship Id="rId4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.oup.com/academic/librarians/manage/kbart-files/?cc=us&amp;lang=en&amp;" TargetMode="External"/><Relationship Id="rId2" Type="http://schemas.openxmlformats.org/officeDocument/2006/relationships/hyperlink" Target="https://academic.oup.com/journals/pages/librarians/kbart" TargetMode="External"/><Relationship Id="rId1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95656-1F18-47C7-90A0-2E9D7302700E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DF96AE4-387D-4495-B4C5-851DBEC2AFD8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61B1953D-B76C-4655-BA16-5D76ECDB1C6D}" type="parTrans" cxnId="{FF33D35D-F8E1-4E50-B52B-DC158E956C3A}">
      <dgm:prSet/>
      <dgm:spPr/>
      <dgm:t>
        <a:bodyPr/>
        <a:lstStyle/>
        <a:p>
          <a:endParaRPr lang="en-US"/>
        </a:p>
      </dgm:t>
    </dgm:pt>
    <dgm:pt modelId="{F263C981-DEF9-4BD9-8111-03C69DA1A8A3}" type="sibTrans" cxnId="{FF33D35D-F8E1-4E50-B52B-DC158E956C3A}">
      <dgm:prSet/>
      <dgm:spPr/>
      <dgm:t>
        <a:bodyPr/>
        <a:lstStyle/>
        <a:p>
          <a:endParaRPr lang="en-US"/>
        </a:p>
      </dgm:t>
    </dgm:pt>
    <dgm:pt modelId="{29C067AC-8C07-4C69-9405-8C53A8277135}">
      <dgm:prSet phldrT="[Text]"/>
      <dgm:spPr/>
      <dgm:t>
        <a:bodyPr/>
        <a:lstStyle/>
        <a:p>
          <a:r>
            <a:rPr lang="en-US" dirty="0" smtClean="0"/>
            <a:t>Decentralized</a:t>
          </a:r>
          <a:endParaRPr lang="en-US" dirty="0"/>
        </a:p>
      </dgm:t>
    </dgm:pt>
    <dgm:pt modelId="{0693E3D7-6598-4F27-90E2-1467199E9956}" type="parTrans" cxnId="{CF8D7CF2-E38B-4097-B57A-A7E37EBD17D1}">
      <dgm:prSet/>
      <dgm:spPr/>
      <dgm:t>
        <a:bodyPr/>
        <a:lstStyle/>
        <a:p>
          <a:endParaRPr lang="en-US"/>
        </a:p>
      </dgm:t>
    </dgm:pt>
    <dgm:pt modelId="{30E156B9-39A6-4E5D-834A-BAFE24DAB2B0}" type="sibTrans" cxnId="{CF8D7CF2-E38B-4097-B57A-A7E37EBD17D1}">
      <dgm:prSet/>
      <dgm:spPr/>
      <dgm:t>
        <a:bodyPr/>
        <a:lstStyle/>
        <a:p>
          <a:endParaRPr lang="en-US"/>
        </a:p>
      </dgm:t>
    </dgm:pt>
    <dgm:pt modelId="{20F3B68A-14E6-476A-B65C-0196509EA6E7}">
      <dgm:prSet phldrT="[Text]"/>
      <dgm:spPr/>
      <dgm:t>
        <a:bodyPr/>
        <a:lstStyle/>
        <a:p>
          <a:r>
            <a:rPr lang="en-US" dirty="0" smtClean="0"/>
            <a:t>No clear enforcer</a:t>
          </a:r>
          <a:endParaRPr lang="en-US" dirty="0"/>
        </a:p>
      </dgm:t>
    </dgm:pt>
    <dgm:pt modelId="{4F89E60A-937B-45AC-9794-06BFD2068F93}" type="parTrans" cxnId="{58190466-ED1F-4D9E-8978-6BE144087E80}">
      <dgm:prSet/>
      <dgm:spPr/>
      <dgm:t>
        <a:bodyPr/>
        <a:lstStyle/>
        <a:p>
          <a:endParaRPr lang="en-US"/>
        </a:p>
      </dgm:t>
    </dgm:pt>
    <dgm:pt modelId="{9C343456-A521-416C-9204-47F885609BFF}" type="sibTrans" cxnId="{58190466-ED1F-4D9E-8978-6BE144087E80}">
      <dgm:prSet/>
      <dgm:spPr/>
      <dgm:t>
        <a:bodyPr/>
        <a:lstStyle/>
        <a:p>
          <a:endParaRPr lang="en-US"/>
        </a:p>
      </dgm:t>
    </dgm:pt>
    <dgm:pt modelId="{34F30640-8291-4E9E-A1A0-12BAD7E87599}">
      <dgm:prSet phldrT="[Text]"/>
      <dgm:spPr/>
      <dgm:t>
        <a:bodyPr/>
        <a:lstStyle/>
        <a:p>
          <a:r>
            <a:rPr lang="en-US" dirty="0" smtClean="0"/>
            <a:t>Industry Standards</a:t>
          </a:r>
          <a:endParaRPr lang="en-US" dirty="0"/>
        </a:p>
      </dgm:t>
    </dgm:pt>
    <dgm:pt modelId="{FE1056A3-EB8E-4394-9E2E-BDF0236CC578}" type="sibTrans" cxnId="{71DA1578-697C-4A2A-A5EE-AA78E2B1AA4B}">
      <dgm:prSet/>
      <dgm:spPr/>
      <dgm:t>
        <a:bodyPr/>
        <a:lstStyle/>
        <a:p>
          <a:endParaRPr lang="en-US"/>
        </a:p>
      </dgm:t>
    </dgm:pt>
    <dgm:pt modelId="{681A5DD4-B902-42BE-8739-7696FC85D74E}" type="parTrans" cxnId="{71DA1578-697C-4A2A-A5EE-AA78E2B1AA4B}">
      <dgm:prSet/>
      <dgm:spPr/>
      <dgm:t>
        <a:bodyPr/>
        <a:lstStyle/>
        <a:p>
          <a:endParaRPr lang="en-US"/>
        </a:p>
      </dgm:t>
    </dgm:pt>
    <dgm:pt modelId="{F4BFBF6A-F53C-420C-AA12-B38EB1751686}">
      <dgm:prSet phldrT="[Text]"/>
      <dgm:spPr/>
      <dgm:t>
        <a:bodyPr/>
        <a:lstStyle/>
        <a:p>
          <a:r>
            <a:rPr lang="en-US" dirty="0" smtClean="0"/>
            <a:t>No clear protocol for customers</a:t>
          </a:r>
          <a:endParaRPr lang="en-US" dirty="0"/>
        </a:p>
      </dgm:t>
    </dgm:pt>
    <dgm:pt modelId="{28644BC4-32F8-4C4D-9CA7-022E1A261812}" type="parTrans" cxnId="{982F6237-DDB6-4E13-8F40-B0F088F51D5E}">
      <dgm:prSet/>
      <dgm:spPr/>
      <dgm:t>
        <a:bodyPr/>
        <a:lstStyle/>
        <a:p>
          <a:endParaRPr lang="en-US"/>
        </a:p>
      </dgm:t>
    </dgm:pt>
    <dgm:pt modelId="{D25A888D-DF2F-4282-B776-65C8E8941F13}" type="sibTrans" cxnId="{982F6237-DDB6-4E13-8F40-B0F088F51D5E}">
      <dgm:prSet/>
      <dgm:spPr/>
      <dgm:t>
        <a:bodyPr/>
        <a:lstStyle/>
        <a:p>
          <a:endParaRPr lang="en-US"/>
        </a:p>
      </dgm:t>
    </dgm:pt>
    <dgm:pt modelId="{9DC78BD9-843B-4486-AA6A-2DE2E135B0BC}">
      <dgm:prSet/>
      <dgm:spPr/>
      <dgm:t>
        <a:bodyPr/>
        <a:lstStyle/>
        <a:p>
          <a:r>
            <a:rPr lang="en-US" dirty="0" smtClean="0"/>
            <a:t>Institutional Knowledge</a:t>
          </a:r>
          <a:endParaRPr lang="en-US" dirty="0"/>
        </a:p>
      </dgm:t>
    </dgm:pt>
    <dgm:pt modelId="{FC2464C3-8F16-40A6-A66F-A742629ADBA1}" type="parTrans" cxnId="{1EDBF038-6697-48B0-ADBD-5CCEC6F9E5BE}">
      <dgm:prSet/>
      <dgm:spPr/>
      <dgm:t>
        <a:bodyPr/>
        <a:lstStyle/>
        <a:p>
          <a:endParaRPr lang="en-US"/>
        </a:p>
      </dgm:t>
    </dgm:pt>
    <dgm:pt modelId="{B32CDE55-0F76-4737-B34B-862905F9C197}" type="sibTrans" cxnId="{1EDBF038-6697-48B0-ADBD-5CCEC6F9E5BE}">
      <dgm:prSet/>
      <dgm:spPr/>
      <dgm:t>
        <a:bodyPr/>
        <a:lstStyle/>
        <a:p>
          <a:endParaRPr lang="en-US"/>
        </a:p>
      </dgm:t>
    </dgm:pt>
    <dgm:pt modelId="{845CBD76-719C-4A62-BDEF-B73B3BB2E0BE}">
      <dgm:prSet/>
      <dgm:spPr/>
      <dgm:t>
        <a:bodyPr/>
        <a:lstStyle/>
        <a:p>
          <a:r>
            <a:rPr lang="en-US" dirty="0" smtClean="0"/>
            <a:t>Difficult to preserve</a:t>
          </a:r>
          <a:endParaRPr lang="en-US" dirty="0"/>
        </a:p>
      </dgm:t>
    </dgm:pt>
    <dgm:pt modelId="{8453F720-D5DB-48ED-9D00-ACBBE330EA4A}" type="parTrans" cxnId="{4E5388E2-A092-4AA1-9D56-F43E54601A6E}">
      <dgm:prSet/>
      <dgm:spPr/>
      <dgm:t>
        <a:bodyPr/>
        <a:lstStyle/>
        <a:p>
          <a:endParaRPr lang="en-US"/>
        </a:p>
      </dgm:t>
    </dgm:pt>
    <dgm:pt modelId="{E29F54EA-CAE6-48DA-8F75-C7661367F980}" type="sibTrans" cxnId="{4E5388E2-A092-4AA1-9D56-F43E54601A6E}">
      <dgm:prSet/>
      <dgm:spPr/>
      <dgm:t>
        <a:bodyPr/>
        <a:lstStyle/>
        <a:p>
          <a:endParaRPr lang="en-US"/>
        </a:p>
      </dgm:t>
    </dgm:pt>
    <dgm:pt modelId="{39450374-329F-4D2B-87DE-5D53244E1978}" type="pres">
      <dgm:prSet presAssocID="{68B95656-1F18-47C7-90A0-2E9D730270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077CD-B502-45F2-8652-1144A82E7165}" type="pres">
      <dgm:prSet presAssocID="{0DF96AE4-387D-4495-B4C5-851DBEC2AFD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5553E-20C9-4F8E-BC50-CB28C4FC85D5}" type="pres">
      <dgm:prSet presAssocID="{0DF96AE4-387D-4495-B4C5-851DBEC2AFD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3C631-BD00-4E7B-8F4F-3307913BA93F}" type="pres">
      <dgm:prSet presAssocID="{9DC78BD9-843B-4486-AA6A-2DE2E135B0B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ABECC-82E3-46A8-A646-26B8F4921CF2}" type="pres">
      <dgm:prSet presAssocID="{9DC78BD9-843B-4486-AA6A-2DE2E135B0B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B766D-1A15-4CDE-BFDA-FBE1A3922BEB}" type="pres">
      <dgm:prSet presAssocID="{34F30640-8291-4E9E-A1A0-12BAD7E8759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E0806-6C79-424E-84A0-8FFA7DCA2DB0}" type="pres">
      <dgm:prSet presAssocID="{34F30640-8291-4E9E-A1A0-12BAD7E8759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BF038-6697-48B0-ADBD-5CCEC6F9E5BE}" srcId="{68B95656-1F18-47C7-90A0-2E9D7302700E}" destId="{9DC78BD9-843B-4486-AA6A-2DE2E135B0BC}" srcOrd="1" destOrd="0" parTransId="{FC2464C3-8F16-40A6-A66F-A742629ADBA1}" sibTransId="{B32CDE55-0F76-4737-B34B-862905F9C197}"/>
    <dgm:cxn modelId="{8FBE30E5-01EA-4680-A412-C4D959FCF6DD}" type="presOf" srcId="{29C067AC-8C07-4C69-9405-8C53A8277135}" destId="{6505553E-20C9-4F8E-BC50-CB28C4FC85D5}" srcOrd="0" destOrd="0" presId="urn:microsoft.com/office/officeart/2005/8/layout/vList2"/>
    <dgm:cxn modelId="{71F5EEE7-FB60-45A6-A29B-D42AD4EDCBA4}" type="presOf" srcId="{68B95656-1F18-47C7-90A0-2E9D7302700E}" destId="{39450374-329F-4D2B-87DE-5D53244E1978}" srcOrd="0" destOrd="0" presId="urn:microsoft.com/office/officeart/2005/8/layout/vList2"/>
    <dgm:cxn modelId="{58190466-ED1F-4D9E-8978-6BE144087E80}" srcId="{34F30640-8291-4E9E-A1A0-12BAD7E87599}" destId="{20F3B68A-14E6-476A-B65C-0196509EA6E7}" srcOrd="0" destOrd="0" parTransId="{4F89E60A-937B-45AC-9794-06BFD2068F93}" sibTransId="{9C343456-A521-416C-9204-47F885609BFF}"/>
    <dgm:cxn modelId="{091C97C8-2D8B-4386-95D3-A5ADDB8706AE}" type="presOf" srcId="{0DF96AE4-387D-4495-B4C5-851DBEC2AFD8}" destId="{730077CD-B502-45F2-8652-1144A82E7165}" srcOrd="0" destOrd="0" presId="urn:microsoft.com/office/officeart/2005/8/layout/vList2"/>
    <dgm:cxn modelId="{CF8D7CF2-E38B-4097-B57A-A7E37EBD17D1}" srcId="{0DF96AE4-387D-4495-B4C5-851DBEC2AFD8}" destId="{29C067AC-8C07-4C69-9405-8C53A8277135}" srcOrd="0" destOrd="0" parTransId="{0693E3D7-6598-4F27-90E2-1467199E9956}" sibTransId="{30E156B9-39A6-4E5D-834A-BAFE24DAB2B0}"/>
    <dgm:cxn modelId="{982F6237-DDB6-4E13-8F40-B0F088F51D5E}" srcId="{0DF96AE4-387D-4495-B4C5-851DBEC2AFD8}" destId="{F4BFBF6A-F53C-420C-AA12-B38EB1751686}" srcOrd="1" destOrd="0" parTransId="{28644BC4-32F8-4C4D-9CA7-022E1A261812}" sibTransId="{D25A888D-DF2F-4282-B776-65C8E8941F13}"/>
    <dgm:cxn modelId="{035B3C3F-8F07-4046-8380-44987F4211AE}" type="presOf" srcId="{845CBD76-719C-4A62-BDEF-B73B3BB2E0BE}" destId="{E3BABECC-82E3-46A8-A646-26B8F4921CF2}" srcOrd="0" destOrd="0" presId="urn:microsoft.com/office/officeart/2005/8/layout/vList2"/>
    <dgm:cxn modelId="{71DA1578-697C-4A2A-A5EE-AA78E2B1AA4B}" srcId="{68B95656-1F18-47C7-90A0-2E9D7302700E}" destId="{34F30640-8291-4E9E-A1A0-12BAD7E87599}" srcOrd="2" destOrd="0" parTransId="{681A5DD4-B902-42BE-8739-7696FC85D74E}" sibTransId="{FE1056A3-EB8E-4394-9E2E-BDF0236CC578}"/>
    <dgm:cxn modelId="{2462465D-A257-4FC8-996F-2A11B36DC938}" type="presOf" srcId="{F4BFBF6A-F53C-420C-AA12-B38EB1751686}" destId="{6505553E-20C9-4F8E-BC50-CB28C4FC85D5}" srcOrd="0" destOrd="1" presId="urn:microsoft.com/office/officeart/2005/8/layout/vList2"/>
    <dgm:cxn modelId="{AF2F7014-A535-4634-8339-F47E42489BF3}" type="presOf" srcId="{20F3B68A-14E6-476A-B65C-0196509EA6E7}" destId="{6A5E0806-6C79-424E-84A0-8FFA7DCA2DB0}" srcOrd="0" destOrd="0" presId="urn:microsoft.com/office/officeart/2005/8/layout/vList2"/>
    <dgm:cxn modelId="{9B5ECF7F-E96E-42DC-92D2-27BBCF55EE76}" type="presOf" srcId="{34F30640-8291-4E9E-A1A0-12BAD7E87599}" destId="{7E0B766D-1A15-4CDE-BFDA-FBE1A3922BEB}" srcOrd="0" destOrd="0" presId="urn:microsoft.com/office/officeart/2005/8/layout/vList2"/>
    <dgm:cxn modelId="{FF33D35D-F8E1-4E50-B52B-DC158E956C3A}" srcId="{68B95656-1F18-47C7-90A0-2E9D7302700E}" destId="{0DF96AE4-387D-4495-B4C5-851DBEC2AFD8}" srcOrd="0" destOrd="0" parTransId="{61B1953D-B76C-4655-BA16-5D76ECDB1C6D}" sibTransId="{F263C981-DEF9-4BD9-8111-03C69DA1A8A3}"/>
    <dgm:cxn modelId="{4E5388E2-A092-4AA1-9D56-F43E54601A6E}" srcId="{9DC78BD9-843B-4486-AA6A-2DE2E135B0BC}" destId="{845CBD76-719C-4A62-BDEF-B73B3BB2E0BE}" srcOrd="0" destOrd="0" parTransId="{8453F720-D5DB-48ED-9D00-ACBBE330EA4A}" sibTransId="{E29F54EA-CAE6-48DA-8F75-C7661367F980}"/>
    <dgm:cxn modelId="{A29353A8-19A9-49C7-AE4E-2A6FD73B671A}" type="presOf" srcId="{9DC78BD9-843B-4486-AA6A-2DE2E135B0BC}" destId="{4FE3C631-BD00-4E7B-8F4F-3307913BA93F}" srcOrd="0" destOrd="0" presId="urn:microsoft.com/office/officeart/2005/8/layout/vList2"/>
    <dgm:cxn modelId="{9B1C2731-DC56-494F-8694-CF628724ABC3}" type="presParOf" srcId="{39450374-329F-4D2B-87DE-5D53244E1978}" destId="{730077CD-B502-45F2-8652-1144A82E7165}" srcOrd="0" destOrd="0" presId="urn:microsoft.com/office/officeart/2005/8/layout/vList2"/>
    <dgm:cxn modelId="{29503BBA-0434-40A0-8B3C-3D01EAEBA4D1}" type="presParOf" srcId="{39450374-329F-4D2B-87DE-5D53244E1978}" destId="{6505553E-20C9-4F8E-BC50-CB28C4FC85D5}" srcOrd="1" destOrd="0" presId="urn:microsoft.com/office/officeart/2005/8/layout/vList2"/>
    <dgm:cxn modelId="{2F53B1B6-89F7-4871-842C-55B98E010A6C}" type="presParOf" srcId="{39450374-329F-4D2B-87DE-5D53244E1978}" destId="{4FE3C631-BD00-4E7B-8F4F-3307913BA93F}" srcOrd="2" destOrd="0" presId="urn:microsoft.com/office/officeart/2005/8/layout/vList2"/>
    <dgm:cxn modelId="{EF4DA329-CCA5-4129-9A96-1685F310774D}" type="presParOf" srcId="{39450374-329F-4D2B-87DE-5D53244E1978}" destId="{E3BABECC-82E3-46A8-A646-26B8F4921CF2}" srcOrd="3" destOrd="0" presId="urn:microsoft.com/office/officeart/2005/8/layout/vList2"/>
    <dgm:cxn modelId="{B9143494-1B3D-4EC4-BF58-49A5E5415F57}" type="presParOf" srcId="{39450374-329F-4D2B-87DE-5D53244E1978}" destId="{7E0B766D-1A15-4CDE-BFDA-FBE1A3922BEB}" srcOrd="4" destOrd="0" presId="urn:microsoft.com/office/officeart/2005/8/layout/vList2"/>
    <dgm:cxn modelId="{9411DB9D-9760-4185-8639-0A00A4F89BA8}" type="presParOf" srcId="{39450374-329F-4D2B-87DE-5D53244E1978}" destId="{6A5E0806-6C79-424E-84A0-8FFA7DCA2DB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B95656-1F18-47C7-90A0-2E9D730270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F96AE4-387D-4495-B4C5-851DBEC2AFD8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61B1953D-B76C-4655-BA16-5D76ECDB1C6D}" type="parTrans" cxnId="{FF33D35D-F8E1-4E50-B52B-DC158E956C3A}">
      <dgm:prSet/>
      <dgm:spPr/>
      <dgm:t>
        <a:bodyPr/>
        <a:lstStyle/>
        <a:p>
          <a:endParaRPr lang="en-US"/>
        </a:p>
      </dgm:t>
    </dgm:pt>
    <dgm:pt modelId="{F263C981-DEF9-4BD9-8111-03C69DA1A8A3}" type="sibTrans" cxnId="{FF33D35D-F8E1-4E50-B52B-DC158E956C3A}">
      <dgm:prSet/>
      <dgm:spPr/>
      <dgm:t>
        <a:bodyPr/>
        <a:lstStyle/>
        <a:p>
          <a:endParaRPr lang="en-US"/>
        </a:p>
      </dgm:t>
    </dgm:pt>
    <dgm:pt modelId="{29C067AC-8C07-4C69-9405-8C53A8277135}">
      <dgm:prSet phldrT="[Text]"/>
      <dgm:spPr/>
      <dgm:t>
        <a:bodyPr/>
        <a:lstStyle/>
        <a:p>
          <a:r>
            <a:rPr lang="en-US" dirty="0" smtClean="0"/>
            <a:t>Discovery partners</a:t>
          </a:r>
          <a:endParaRPr lang="en-US" dirty="0"/>
        </a:p>
      </dgm:t>
    </dgm:pt>
    <dgm:pt modelId="{0693E3D7-6598-4F27-90E2-1467199E9956}" type="parTrans" cxnId="{CF8D7CF2-E38B-4097-B57A-A7E37EBD17D1}">
      <dgm:prSet/>
      <dgm:spPr/>
      <dgm:t>
        <a:bodyPr/>
        <a:lstStyle/>
        <a:p>
          <a:endParaRPr lang="en-US"/>
        </a:p>
      </dgm:t>
    </dgm:pt>
    <dgm:pt modelId="{30E156B9-39A6-4E5D-834A-BAFE24DAB2B0}" type="sibTrans" cxnId="{CF8D7CF2-E38B-4097-B57A-A7E37EBD17D1}">
      <dgm:prSet/>
      <dgm:spPr/>
      <dgm:t>
        <a:bodyPr/>
        <a:lstStyle/>
        <a:p>
          <a:endParaRPr lang="en-US"/>
        </a:p>
      </dgm:t>
    </dgm:pt>
    <dgm:pt modelId="{34F30640-8291-4E9E-A1A0-12BAD7E87599}">
      <dgm:prSet phldrT="[Text]"/>
      <dgm:spPr/>
      <dgm:t>
        <a:bodyPr/>
        <a:lstStyle/>
        <a:p>
          <a:r>
            <a:rPr lang="en-US" dirty="0" smtClean="0"/>
            <a:t>Industry Standards</a:t>
          </a:r>
          <a:endParaRPr lang="en-US" dirty="0"/>
        </a:p>
      </dgm:t>
    </dgm:pt>
    <dgm:pt modelId="{681A5DD4-B902-42BE-8739-7696FC85D74E}" type="parTrans" cxnId="{71DA1578-697C-4A2A-A5EE-AA78E2B1AA4B}">
      <dgm:prSet/>
      <dgm:spPr/>
      <dgm:t>
        <a:bodyPr/>
        <a:lstStyle/>
        <a:p>
          <a:endParaRPr lang="en-US"/>
        </a:p>
      </dgm:t>
    </dgm:pt>
    <dgm:pt modelId="{FE1056A3-EB8E-4394-9E2E-BDF0236CC578}" type="sibTrans" cxnId="{71DA1578-697C-4A2A-A5EE-AA78E2B1AA4B}">
      <dgm:prSet/>
      <dgm:spPr/>
      <dgm:t>
        <a:bodyPr/>
        <a:lstStyle/>
        <a:p>
          <a:endParaRPr lang="en-US"/>
        </a:p>
      </dgm:t>
    </dgm:pt>
    <dgm:pt modelId="{E06817B9-56B8-42F8-A95A-26ADF0A86CEB}">
      <dgm:prSet/>
      <dgm:spPr/>
      <dgm:t>
        <a:bodyPr/>
        <a:lstStyle/>
        <a:p>
          <a:r>
            <a:rPr lang="en-US" dirty="0" smtClean="0"/>
            <a:t>Institutional Knowledge</a:t>
          </a:r>
          <a:endParaRPr lang="en-US" dirty="0"/>
        </a:p>
      </dgm:t>
    </dgm:pt>
    <dgm:pt modelId="{F4323331-DE1A-4F9A-A14E-3F494AA8EC84}" type="parTrans" cxnId="{A154285B-5C49-4A2C-BEC5-CC0ED6379CB0}">
      <dgm:prSet/>
      <dgm:spPr/>
      <dgm:t>
        <a:bodyPr/>
        <a:lstStyle/>
        <a:p>
          <a:endParaRPr lang="en-US"/>
        </a:p>
      </dgm:t>
    </dgm:pt>
    <dgm:pt modelId="{7151B090-6E51-433C-B737-6F4ABF165C95}" type="sibTrans" cxnId="{A154285B-5C49-4A2C-BEC5-CC0ED6379CB0}">
      <dgm:prSet/>
      <dgm:spPr/>
      <dgm:t>
        <a:bodyPr/>
        <a:lstStyle/>
        <a:p>
          <a:endParaRPr lang="en-US"/>
        </a:p>
      </dgm:t>
    </dgm:pt>
    <dgm:pt modelId="{4735B272-114F-4923-9C6C-44F92B442B4E}">
      <dgm:prSet/>
      <dgm:spPr/>
      <dgm:t>
        <a:bodyPr/>
        <a:lstStyle/>
        <a:p>
          <a:r>
            <a:rPr lang="en-US" dirty="0" smtClean="0"/>
            <a:t>Customer questions</a:t>
          </a:r>
        </a:p>
      </dgm:t>
    </dgm:pt>
    <dgm:pt modelId="{5A09FD82-E479-426E-B4DE-16FA1809E453}" type="parTrans" cxnId="{88D76DC1-ABB8-4DB4-9A9D-87EF25D66C5A}">
      <dgm:prSet/>
      <dgm:spPr/>
      <dgm:t>
        <a:bodyPr/>
        <a:lstStyle/>
        <a:p>
          <a:endParaRPr lang="en-US"/>
        </a:p>
      </dgm:t>
    </dgm:pt>
    <dgm:pt modelId="{A10A8927-0EC4-4A50-918F-ED64C1F88069}" type="sibTrans" cxnId="{88D76DC1-ABB8-4DB4-9A9D-87EF25D66C5A}">
      <dgm:prSet/>
      <dgm:spPr/>
      <dgm:t>
        <a:bodyPr/>
        <a:lstStyle/>
        <a:p>
          <a:endParaRPr lang="en-US"/>
        </a:p>
      </dgm:t>
    </dgm:pt>
    <dgm:pt modelId="{39450374-329F-4D2B-87DE-5D53244E1978}" type="pres">
      <dgm:prSet presAssocID="{68B95656-1F18-47C7-90A0-2E9D730270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077CD-B502-45F2-8652-1144A82E7165}" type="pres">
      <dgm:prSet presAssocID="{0DF96AE4-387D-4495-B4C5-851DBEC2AFD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5553E-20C9-4F8E-BC50-CB28C4FC85D5}" type="pres">
      <dgm:prSet presAssocID="{0DF96AE4-387D-4495-B4C5-851DBEC2AFD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9D8B4-DEAA-4867-A0A4-D1A2A267D860}" type="pres">
      <dgm:prSet presAssocID="{E06817B9-56B8-42F8-A95A-26ADF0A86CE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53CF8-9C4D-4C0D-ADCF-1BC6C1A93B02}" type="pres">
      <dgm:prSet presAssocID="{7151B090-6E51-433C-B737-6F4ABF165C95}" presName="spacer" presStyleCnt="0"/>
      <dgm:spPr/>
    </dgm:pt>
    <dgm:pt modelId="{7E0B766D-1A15-4CDE-BFDA-FBE1A3922BEB}" type="pres">
      <dgm:prSet presAssocID="{34F30640-8291-4E9E-A1A0-12BAD7E8759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D76DC1-ABB8-4DB4-9A9D-87EF25D66C5A}" srcId="{0DF96AE4-387D-4495-B4C5-851DBEC2AFD8}" destId="{4735B272-114F-4923-9C6C-44F92B442B4E}" srcOrd="1" destOrd="0" parTransId="{5A09FD82-E479-426E-B4DE-16FA1809E453}" sibTransId="{A10A8927-0EC4-4A50-918F-ED64C1F88069}"/>
    <dgm:cxn modelId="{F2EA373B-1EEB-46A6-BBF3-A6254F4E47A1}" type="presOf" srcId="{4735B272-114F-4923-9C6C-44F92B442B4E}" destId="{6505553E-20C9-4F8E-BC50-CB28C4FC85D5}" srcOrd="0" destOrd="1" presId="urn:microsoft.com/office/officeart/2005/8/layout/vList2"/>
    <dgm:cxn modelId="{10276A19-EBDB-4410-96ED-36FF6099E891}" type="presOf" srcId="{E06817B9-56B8-42F8-A95A-26ADF0A86CEB}" destId="{7F99D8B4-DEAA-4867-A0A4-D1A2A267D860}" srcOrd="0" destOrd="0" presId="urn:microsoft.com/office/officeart/2005/8/layout/vList2"/>
    <dgm:cxn modelId="{CF8D7CF2-E38B-4097-B57A-A7E37EBD17D1}" srcId="{0DF96AE4-387D-4495-B4C5-851DBEC2AFD8}" destId="{29C067AC-8C07-4C69-9405-8C53A8277135}" srcOrd="0" destOrd="0" parTransId="{0693E3D7-6598-4F27-90E2-1467199E9956}" sibTransId="{30E156B9-39A6-4E5D-834A-BAFE24DAB2B0}"/>
    <dgm:cxn modelId="{AF82AEA1-59AA-4EC9-990D-098A595400AB}" type="presOf" srcId="{29C067AC-8C07-4C69-9405-8C53A8277135}" destId="{6505553E-20C9-4F8E-BC50-CB28C4FC85D5}" srcOrd="0" destOrd="0" presId="urn:microsoft.com/office/officeart/2005/8/layout/vList2"/>
    <dgm:cxn modelId="{71DA1578-697C-4A2A-A5EE-AA78E2B1AA4B}" srcId="{68B95656-1F18-47C7-90A0-2E9D7302700E}" destId="{34F30640-8291-4E9E-A1A0-12BAD7E87599}" srcOrd="2" destOrd="0" parTransId="{681A5DD4-B902-42BE-8739-7696FC85D74E}" sibTransId="{FE1056A3-EB8E-4394-9E2E-BDF0236CC578}"/>
    <dgm:cxn modelId="{FF33D35D-F8E1-4E50-B52B-DC158E956C3A}" srcId="{68B95656-1F18-47C7-90A0-2E9D7302700E}" destId="{0DF96AE4-387D-4495-B4C5-851DBEC2AFD8}" srcOrd="0" destOrd="0" parTransId="{61B1953D-B76C-4655-BA16-5D76ECDB1C6D}" sibTransId="{F263C981-DEF9-4BD9-8111-03C69DA1A8A3}"/>
    <dgm:cxn modelId="{A154285B-5C49-4A2C-BEC5-CC0ED6379CB0}" srcId="{68B95656-1F18-47C7-90A0-2E9D7302700E}" destId="{E06817B9-56B8-42F8-A95A-26ADF0A86CEB}" srcOrd="1" destOrd="0" parTransId="{F4323331-DE1A-4F9A-A14E-3F494AA8EC84}" sibTransId="{7151B090-6E51-433C-B737-6F4ABF165C95}"/>
    <dgm:cxn modelId="{4CF81231-816E-4372-ADDF-3A17293DC2CE}" type="presOf" srcId="{0DF96AE4-387D-4495-B4C5-851DBEC2AFD8}" destId="{730077CD-B502-45F2-8652-1144A82E7165}" srcOrd="0" destOrd="0" presId="urn:microsoft.com/office/officeart/2005/8/layout/vList2"/>
    <dgm:cxn modelId="{81369F89-DDF1-453B-9A90-126A648526E1}" type="presOf" srcId="{34F30640-8291-4E9E-A1A0-12BAD7E87599}" destId="{7E0B766D-1A15-4CDE-BFDA-FBE1A3922BEB}" srcOrd="0" destOrd="0" presId="urn:microsoft.com/office/officeart/2005/8/layout/vList2"/>
    <dgm:cxn modelId="{BAFFE405-8FB8-415C-A090-CF796AA6C1C0}" type="presOf" srcId="{68B95656-1F18-47C7-90A0-2E9D7302700E}" destId="{39450374-329F-4D2B-87DE-5D53244E1978}" srcOrd="0" destOrd="0" presId="urn:microsoft.com/office/officeart/2005/8/layout/vList2"/>
    <dgm:cxn modelId="{C8167D62-0E46-4BF0-82CA-DA4FB34410FE}" type="presParOf" srcId="{39450374-329F-4D2B-87DE-5D53244E1978}" destId="{730077CD-B502-45F2-8652-1144A82E7165}" srcOrd="0" destOrd="0" presId="urn:microsoft.com/office/officeart/2005/8/layout/vList2"/>
    <dgm:cxn modelId="{97EE3ADC-3F6D-4286-8C4C-E6CEBF79613E}" type="presParOf" srcId="{39450374-329F-4D2B-87DE-5D53244E1978}" destId="{6505553E-20C9-4F8E-BC50-CB28C4FC85D5}" srcOrd="1" destOrd="0" presId="urn:microsoft.com/office/officeart/2005/8/layout/vList2"/>
    <dgm:cxn modelId="{1F71ACBC-A7F6-488A-A73C-2F71697657BE}" type="presParOf" srcId="{39450374-329F-4D2B-87DE-5D53244E1978}" destId="{7F99D8B4-DEAA-4867-A0A4-D1A2A267D860}" srcOrd="2" destOrd="0" presId="urn:microsoft.com/office/officeart/2005/8/layout/vList2"/>
    <dgm:cxn modelId="{2B95EFC4-CE2C-4C8F-9AF6-0F188839AC39}" type="presParOf" srcId="{39450374-329F-4D2B-87DE-5D53244E1978}" destId="{06953CF8-9C4D-4C0D-ADCF-1BC6C1A93B02}" srcOrd="3" destOrd="0" presId="urn:microsoft.com/office/officeart/2005/8/layout/vList2"/>
    <dgm:cxn modelId="{85534A31-B4DE-4EEB-9A1D-40E9B5DABB58}" type="presParOf" srcId="{39450374-329F-4D2B-87DE-5D53244E1978}" destId="{7E0B766D-1A15-4CDE-BFDA-FBE1A3922B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61B9AB-D578-4D48-9C97-CCA196D9A3E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6384C8-1F94-4B1C-9514-2B531EB56395}">
      <dgm:prSet phldrT="[Text]"/>
      <dgm:spPr/>
      <dgm:t>
        <a:bodyPr/>
        <a:lstStyle/>
        <a:p>
          <a:r>
            <a:rPr lang="en-US" dirty="0" smtClean="0"/>
            <a:t>Updates</a:t>
          </a:r>
          <a:endParaRPr lang="en-US" dirty="0"/>
        </a:p>
      </dgm:t>
    </dgm:pt>
    <dgm:pt modelId="{2074E0EB-E1AE-4D60-9F9A-1A9FF5376EAB}" type="parTrans" cxnId="{A8B8F1AC-3933-48AB-9023-878C32ABDB12}">
      <dgm:prSet/>
      <dgm:spPr/>
      <dgm:t>
        <a:bodyPr/>
        <a:lstStyle/>
        <a:p>
          <a:endParaRPr lang="en-US"/>
        </a:p>
      </dgm:t>
    </dgm:pt>
    <dgm:pt modelId="{3F453896-C479-4180-8397-F64970A1A181}" type="sibTrans" cxnId="{A8B8F1AC-3933-48AB-9023-878C32ABDB12}">
      <dgm:prSet/>
      <dgm:spPr/>
      <dgm:t>
        <a:bodyPr/>
        <a:lstStyle/>
        <a:p>
          <a:endParaRPr lang="en-US"/>
        </a:p>
      </dgm:t>
    </dgm:pt>
    <dgm:pt modelId="{9B7F3AC7-E83D-4D7B-A267-F7AA53DBECA7}">
      <dgm:prSet phldrT="[Text]"/>
      <dgm:spPr/>
      <dgm:t>
        <a:bodyPr anchor="ctr"/>
        <a:lstStyle/>
        <a:p>
          <a:r>
            <a:rPr lang="en-US" dirty="0" smtClean="0"/>
            <a:t>Mutual Customer Questions</a:t>
          </a:r>
          <a:endParaRPr lang="en-US" dirty="0"/>
        </a:p>
      </dgm:t>
    </dgm:pt>
    <dgm:pt modelId="{1679C5A6-90FC-444F-9713-E8B97837E000}" type="parTrans" cxnId="{8EA81F79-2292-49A3-BB12-6F5E7E0F6EC3}">
      <dgm:prSet/>
      <dgm:spPr/>
      <dgm:t>
        <a:bodyPr/>
        <a:lstStyle/>
        <a:p>
          <a:endParaRPr lang="en-US"/>
        </a:p>
      </dgm:t>
    </dgm:pt>
    <dgm:pt modelId="{A30394DB-F251-4820-92CD-2C3367B65B08}" type="sibTrans" cxnId="{8EA81F79-2292-49A3-BB12-6F5E7E0F6EC3}">
      <dgm:prSet/>
      <dgm:spPr/>
      <dgm:t>
        <a:bodyPr/>
        <a:lstStyle/>
        <a:p>
          <a:endParaRPr lang="en-US"/>
        </a:p>
      </dgm:t>
    </dgm:pt>
    <dgm:pt modelId="{9C1336FC-B01C-46B2-8445-F9714BDA6853}">
      <dgm:prSet phldrT="[Text]"/>
      <dgm:spPr/>
      <dgm:t>
        <a:bodyPr/>
        <a:lstStyle/>
        <a:p>
          <a:r>
            <a:rPr lang="en-US" dirty="0" smtClean="0"/>
            <a:t>Development Requirements</a:t>
          </a:r>
          <a:endParaRPr lang="en-US" dirty="0"/>
        </a:p>
      </dgm:t>
    </dgm:pt>
    <dgm:pt modelId="{594A4440-B2E4-4DE4-9810-C837D6A13DAD}" type="parTrans" cxnId="{E8AC8678-29C8-4FD3-AAC2-8C9F0CBC3D1C}">
      <dgm:prSet/>
      <dgm:spPr/>
      <dgm:t>
        <a:bodyPr/>
        <a:lstStyle/>
        <a:p>
          <a:endParaRPr lang="en-US"/>
        </a:p>
      </dgm:t>
    </dgm:pt>
    <dgm:pt modelId="{0886B212-1BFD-4C28-A553-E29F19587B6D}" type="sibTrans" cxnId="{E8AC8678-29C8-4FD3-AAC2-8C9F0CBC3D1C}">
      <dgm:prSet/>
      <dgm:spPr/>
      <dgm:t>
        <a:bodyPr/>
        <a:lstStyle/>
        <a:p>
          <a:endParaRPr lang="en-US"/>
        </a:p>
      </dgm:t>
    </dgm:pt>
    <dgm:pt modelId="{FFF46A17-75E0-405B-9BE6-4AFE9DC5AF07}" type="pres">
      <dgm:prSet presAssocID="{B761B9AB-D578-4D48-9C97-CCA196D9A3E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5078BF-967A-40A9-803B-A5AA78B03A57}" type="pres">
      <dgm:prSet presAssocID="{A26384C8-1F94-4B1C-9514-2B531EB56395}" presName="comp" presStyleCnt="0"/>
      <dgm:spPr/>
      <dgm:t>
        <a:bodyPr/>
        <a:lstStyle/>
        <a:p>
          <a:endParaRPr lang="en-US"/>
        </a:p>
      </dgm:t>
    </dgm:pt>
    <dgm:pt modelId="{F9D8CCD8-8162-4455-A950-940CD7F19B7D}" type="pres">
      <dgm:prSet presAssocID="{A26384C8-1F94-4B1C-9514-2B531EB56395}" presName="box" presStyleLbl="node1" presStyleIdx="0" presStyleCnt="3"/>
      <dgm:spPr/>
      <dgm:t>
        <a:bodyPr/>
        <a:lstStyle/>
        <a:p>
          <a:endParaRPr lang="en-US"/>
        </a:p>
      </dgm:t>
    </dgm:pt>
    <dgm:pt modelId="{0839D388-10A4-4634-9B8C-7F86F86F40E0}" type="pres">
      <dgm:prSet presAssocID="{A26384C8-1F94-4B1C-9514-2B531EB56395}" presName="img" presStyleLbl="fgImgPlace1" presStyleIdx="0" presStyleCnt="3" custScaleX="59722"/>
      <dgm:spPr>
        <a:blipFill rotWithShape="1">
          <a:blip xmlns:r="http://schemas.openxmlformats.org/officeDocument/2006/relationships" r:embed="rId1">
            <a:lum bright="70000" contrast="-70000"/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67BD6993-A5C6-41CF-9AE5-EEE80867BCC6}" type="pres">
      <dgm:prSet presAssocID="{A26384C8-1F94-4B1C-9514-2B531EB5639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79CA5-5391-4334-A39A-5C6C6F765F60}" type="pres">
      <dgm:prSet presAssocID="{3F453896-C479-4180-8397-F64970A1A181}" presName="spacer" presStyleCnt="0"/>
      <dgm:spPr/>
      <dgm:t>
        <a:bodyPr/>
        <a:lstStyle/>
        <a:p>
          <a:endParaRPr lang="en-US"/>
        </a:p>
      </dgm:t>
    </dgm:pt>
    <dgm:pt modelId="{8DE0B662-9FCB-4AA7-9DDF-1FBD176CD515}" type="pres">
      <dgm:prSet presAssocID="{9B7F3AC7-E83D-4D7B-A267-F7AA53DBECA7}" presName="comp" presStyleCnt="0"/>
      <dgm:spPr/>
      <dgm:t>
        <a:bodyPr/>
        <a:lstStyle/>
        <a:p>
          <a:endParaRPr lang="en-US"/>
        </a:p>
      </dgm:t>
    </dgm:pt>
    <dgm:pt modelId="{18964DB1-B90C-4775-993F-2F8F2D25CDB9}" type="pres">
      <dgm:prSet presAssocID="{9B7F3AC7-E83D-4D7B-A267-F7AA53DBECA7}" presName="box" presStyleLbl="node1" presStyleIdx="1" presStyleCnt="3"/>
      <dgm:spPr/>
      <dgm:t>
        <a:bodyPr/>
        <a:lstStyle/>
        <a:p>
          <a:endParaRPr lang="en-US"/>
        </a:p>
      </dgm:t>
    </dgm:pt>
    <dgm:pt modelId="{E13BCEB1-5CB5-4D5C-BEFE-B8F2E082F00A}" type="pres">
      <dgm:prSet presAssocID="{9B7F3AC7-E83D-4D7B-A267-F7AA53DBECA7}" presName="img" presStyleLbl="fgImgPlace1" presStyleIdx="1" presStyleCnt="3" custScaleX="70139" custScaleY="90000"/>
      <dgm:spPr>
        <a:blipFill rotWithShape="1">
          <a:blip xmlns:r="http://schemas.openxmlformats.org/officeDocument/2006/relationships" r:embed="rId2">
            <a:grayscl/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16837B43-7C7B-45A7-9793-6C6B6C1D8301}" type="pres">
      <dgm:prSet presAssocID="{9B7F3AC7-E83D-4D7B-A267-F7AA53DBECA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D3F47-FCDA-4A37-B4CA-FC3B8CD16170}" type="pres">
      <dgm:prSet presAssocID="{A30394DB-F251-4820-92CD-2C3367B65B08}" presName="spacer" presStyleCnt="0"/>
      <dgm:spPr/>
      <dgm:t>
        <a:bodyPr/>
        <a:lstStyle/>
        <a:p>
          <a:endParaRPr lang="en-US"/>
        </a:p>
      </dgm:t>
    </dgm:pt>
    <dgm:pt modelId="{1D267959-BED7-4657-AC30-F3129033190F}" type="pres">
      <dgm:prSet presAssocID="{9C1336FC-B01C-46B2-8445-F9714BDA6853}" presName="comp" presStyleCnt="0"/>
      <dgm:spPr/>
      <dgm:t>
        <a:bodyPr/>
        <a:lstStyle/>
        <a:p>
          <a:endParaRPr lang="en-US"/>
        </a:p>
      </dgm:t>
    </dgm:pt>
    <dgm:pt modelId="{EBBBFB72-620D-4954-893C-E9AD2294835A}" type="pres">
      <dgm:prSet presAssocID="{9C1336FC-B01C-46B2-8445-F9714BDA6853}" presName="box" presStyleLbl="node1" presStyleIdx="2" presStyleCnt="3"/>
      <dgm:spPr/>
      <dgm:t>
        <a:bodyPr/>
        <a:lstStyle/>
        <a:p>
          <a:endParaRPr lang="en-US"/>
        </a:p>
      </dgm:t>
    </dgm:pt>
    <dgm:pt modelId="{64F9B423-36F2-4030-BDAA-9C8F59E17524}" type="pres">
      <dgm:prSet presAssocID="{9C1336FC-B01C-46B2-8445-F9714BDA6853}" presName="img" presStyleLbl="fgImgPlace1" presStyleIdx="2" presStyleCnt="3" custScaleX="70139" custScaleY="80000"/>
      <dgm:spPr>
        <a:blipFill rotWithShape="1">
          <a:blip xmlns:r="http://schemas.openxmlformats.org/officeDocument/2006/relationships" r:embed="rId3">
            <a:lum bright="70000" contrast="-70000"/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C1CE4800-A298-4975-83EF-EB88BA1DD593}" type="pres">
      <dgm:prSet presAssocID="{9C1336FC-B01C-46B2-8445-F9714BDA685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ECEAD1-39A7-4CC0-8856-3547528B3628}" type="presOf" srcId="{9B7F3AC7-E83D-4D7B-A267-F7AA53DBECA7}" destId="{18964DB1-B90C-4775-993F-2F8F2D25CDB9}" srcOrd="0" destOrd="0" presId="urn:microsoft.com/office/officeart/2005/8/layout/vList4"/>
    <dgm:cxn modelId="{A0DEEA85-F655-49CD-BBB0-77514E6031F6}" type="presOf" srcId="{9C1336FC-B01C-46B2-8445-F9714BDA6853}" destId="{EBBBFB72-620D-4954-893C-E9AD2294835A}" srcOrd="0" destOrd="0" presId="urn:microsoft.com/office/officeart/2005/8/layout/vList4"/>
    <dgm:cxn modelId="{94E3BAE0-F136-44CC-A758-9A97C371CC3A}" type="presOf" srcId="{9B7F3AC7-E83D-4D7B-A267-F7AA53DBECA7}" destId="{16837B43-7C7B-45A7-9793-6C6B6C1D8301}" srcOrd="1" destOrd="0" presId="urn:microsoft.com/office/officeart/2005/8/layout/vList4"/>
    <dgm:cxn modelId="{16713488-E2E6-4BFF-9440-FA67E3ED0041}" type="presOf" srcId="{A26384C8-1F94-4B1C-9514-2B531EB56395}" destId="{67BD6993-A5C6-41CF-9AE5-EEE80867BCC6}" srcOrd="1" destOrd="0" presId="urn:microsoft.com/office/officeart/2005/8/layout/vList4"/>
    <dgm:cxn modelId="{4A95E3A1-ADF0-4CBE-A6B8-9A27070E4A77}" type="presOf" srcId="{9C1336FC-B01C-46B2-8445-F9714BDA6853}" destId="{C1CE4800-A298-4975-83EF-EB88BA1DD593}" srcOrd="1" destOrd="0" presId="urn:microsoft.com/office/officeart/2005/8/layout/vList4"/>
    <dgm:cxn modelId="{E8AC8678-29C8-4FD3-AAC2-8C9F0CBC3D1C}" srcId="{B761B9AB-D578-4D48-9C97-CCA196D9A3E5}" destId="{9C1336FC-B01C-46B2-8445-F9714BDA6853}" srcOrd="2" destOrd="0" parTransId="{594A4440-B2E4-4DE4-9810-C837D6A13DAD}" sibTransId="{0886B212-1BFD-4C28-A553-E29F19587B6D}"/>
    <dgm:cxn modelId="{8EA81F79-2292-49A3-BB12-6F5E7E0F6EC3}" srcId="{B761B9AB-D578-4D48-9C97-CCA196D9A3E5}" destId="{9B7F3AC7-E83D-4D7B-A267-F7AA53DBECA7}" srcOrd="1" destOrd="0" parTransId="{1679C5A6-90FC-444F-9713-E8B97837E000}" sibTransId="{A30394DB-F251-4820-92CD-2C3367B65B08}"/>
    <dgm:cxn modelId="{A8B8F1AC-3933-48AB-9023-878C32ABDB12}" srcId="{B761B9AB-D578-4D48-9C97-CCA196D9A3E5}" destId="{A26384C8-1F94-4B1C-9514-2B531EB56395}" srcOrd="0" destOrd="0" parTransId="{2074E0EB-E1AE-4D60-9F9A-1A9FF5376EAB}" sibTransId="{3F453896-C479-4180-8397-F64970A1A181}"/>
    <dgm:cxn modelId="{84D11E33-5ECC-4F2B-96B5-DD5661DE139E}" type="presOf" srcId="{B761B9AB-D578-4D48-9C97-CCA196D9A3E5}" destId="{FFF46A17-75E0-405B-9BE6-4AFE9DC5AF07}" srcOrd="0" destOrd="0" presId="urn:microsoft.com/office/officeart/2005/8/layout/vList4"/>
    <dgm:cxn modelId="{B562CBD1-D495-4329-9588-3611B2D034D4}" type="presOf" srcId="{A26384C8-1F94-4B1C-9514-2B531EB56395}" destId="{F9D8CCD8-8162-4455-A950-940CD7F19B7D}" srcOrd="0" destOrd="0" presId="urn:microsoft.com/office/officeart/2005/8/layout/vList4"/>
    <dgm:cxn modelId="{A0E342C6-6115-45C3-ADD4-E51C5AF9EAE1}" type="presParOf" srcId="{FFF46A17-75E0-405B-9BE6-4AFE9DC5AF07}" destId="{055078BF-967A-40A9-803B-A5AA78B03A57}" srcOrd="0" destOrd="0" presId="urn:microsoft.com/office/officeart/2005/8/layout/vList4"/>
    <dgm:cxn modelId="{7FC7210A-6ED3-4BF3-AFC7-48F843F960F5}" type="presParOf" srcId="{055078BF-967A-40A9-803B-A5AA78B03A57}" destId="{F9D8CCD8-8162-4455-A950-940CD7F19B7D}" srcOrd="0" destOrd="0" presId="urn:microsoft.com/office/officeart/2005/8/layout/vList4"/>
    <dgm:cxn modelId="{B1A71ADD-685C-4658-962A-BE02A5D3EC7E}" type="presParOf" srcId="{055078BF-967A-40A9-803B-A5AA78B03A57}" destId="{0839D388-10A4-4634-9B8C-7F86F86F40E0}" srcOrd="1" destOrd="0" presId="urn:microsoft.com/office/officeart/2005/8/layout/vList4"/>
    <dgm:cxn modelId="{3D0EADF6-595D-45AB-A2F2-7FA7F241AC9A}" type="presParOf" srcId="{055078BF-967A-40A9-803B-A5AA78B03A57}" destId="{67BD6993-A5C6-41CF-9AE5-EEE80867BCC6}" srcOrd="2" destOrd="0" presId="urn:microsoft.com/office/officeart/2005/8/layout/vList4"/>
    <dgm:cxn modelId="{BCF4483E-8905-4F96-8285-150CD864F6B2}" type="presParOf" srcId="{FFF46A17-75E0-405B-9BE6-4AFE9DC5AF07}" destId="{D7079CA5-5391-4334-A39A-5C6C6F765F60}" srcOrd="1" destOrd="0" presId="urn:microsoft.com/office/officeart/2005/8/layout/vList4"/>
    <dgm:cxn modelId="{F0C228C1-DBB9-40DD-A705-A2F18CCB7D01}" type="presParOf" srcId="{FFF46A17-75E0-405B-9BE6-4AFE9DC5AF07}" destId="{8DE0B662-9FCB-4AA7-9DDF-1FBD176CD515}" srcOrd="2" destOrd="0" presId="urn:microsoft.com/office/officeart/2005/8/layout/vList4"/>
    <dgm:cxn modelId="{529C877A-331B-4F79-BFF1-02A8686F1BD8}" type="presParOf" srcId="{8DE0B662-9FCB-4AA7-9DDF-1FBD176CD515}" destId="{18964DB1-B90C-4775-993F-2F8F2D25CDB9}" srcOrd="0" destOrd="0" presId="urn:microsoft.com/office/officeart/2005/8/layout/vList4"/>
    <dgm:cxn modelId="{BA2A3905-8034-4C78-A7E7-A5EA0AE908CF}" type="presParOf" srcId="{8DE0B662-9FCB-4AA7-9DDF-1FBD176CD515}" destId="{E13BCEB1-5CB5-4D5C-BEFE-B8F2E082F00A}" srcOrd="1" destOrd="0" presId="urn:microsoft.com/office/officeart/2005/8/layout/vList4"/>
    <dgm:cxn modelId="{B0B4B65B-09B6-4BE7-B108-5C12B3957547}" type="presParOf" srcId="{8DE0B662-9FCB-4AA7-9DDF-1FBD176CD515}" destId="{16837B43-7C7B-45A7-9793-6C6B6C1D8301}" srcOrd="2" destOrd="0" presId="urn:microsoft.com/office/officeart/2005/8/layout/vList4"/>
    <dgm:cxn modelId="{ABBEF990-0B1F-435B-8112-C4BD95A8EE0D}" type="presParOf" srcId="{FFF46A17-75E0-405B-9BE6-4AFE9DC5AF07}" destId="{4BAD3F47-FCDA-4A37-B4CA-FC3B8CD16170}" srcOrd="3" destOrd="0" presId="urn:microsoft.com/office/officeart/2005/8/layout/vList4"/>
    <dgm:cxn modelId="{275FEAF5-D897-4790-B1BD-A89B8EC87306}" type="presParOf" srcId="{FFF46A17-75E0-405B-9BE6-4AFE9DC5AF07}" destId="{1D267959-BED7-4657-AC30-F3129033190F}" srcOrd="4" destOrd="0" presId="urn:microsoft.com/office/officeart/2005/8/layout/vList4"/>
    <dgm:cxn modelId="{AF075793-05E1-4538-A777-C794F369570C}" type="presParOf" srcId="{1D267959-BED7-4657-AC30-F3129033190F}" destId="{EBBBFB72-620D-4954-893C-E9AD2294835A}" srcOrd="0" destOrd="0" presId="urn:microsoft.com/office/officeart/2005/8/layout/vList4"/>
    <dgm:cxn modelId="{696FC918-81AD-4760-9C1B-8C19FC0D0CA7}" type="presParOf" srcId="{1D267959-BED7-4657-AC30-F3129033190F}" destId="{64F9B423-36F2-4030-BDAA-9C8F59E17524}" srcOrd="1" destOrd="0" presId="urn:microsoft.com/office/officeart/2005/8/layout/vList4"/>
    <dgm:cxn modelId="{08208B18-98CB-4A47-9BB4-EA528E2175B0}" type="presParOf" srcId="{1D267959-BED7-4657-AC30-F3129033190F}" destId="{C1CE4800-A298-4975-83EF-EB88BA1DD593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23285C-18CA-41D1-B404-DDEB3C8EEE6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5E83FC-B414-43A7-9B68-6018FE73B63D}">
      <dgm:prSet custT="1"/>
      <dgm:spPr/>
      <dgm:t>
        <a:bodyPr/>
        <a:lstStyle/>
        <a:p>
          <a:r>
            <a:rPr lang="en-GB" sz="3600" b="0" dirty="0" smtClean="0"/>
            <a:t>Operations</a:t>
          </a:r>
          <a:endParaRPr lang="en-GB" sz="3600" b="0" dirty="0"/>
        </a:p>
      </dgm:t>
    </dgm:pt>
    <dgm:pt modelId="{FE7C7A45-67C7-4EEA-BB93-CBC3AF7954A0}" type="parTrans" cxnId="{460B8759-DF9E-401D-8849-F6652A8B4DD1}">
      <dgm:prSet/>
      <dgm:spPr/>
      <dgm:t>
        <a:bodyPr/>
        <a:lstStyle/>
        <a:p>
          <a:endParaRPr lang="en-US" sz="3200"/>
        </a:p>
      </dgm:t>
    </dgm:pt>
    <dgm:pt modelId="{EC817EED-7AAD-47D6-8696-82FE56C17AC0}" type="sibTrans" cxnId="{460B8759-DF9E-401D-8849-F6652A8B4DD1}">
      <dgm:prSet/>
      <dgm:spPr/>
      <dgm:t>
        <a:bodyPr/>
        <a:lstStyle/>
        <a:p>
          <a:endParaRPr lang="en-US" sz="3200"/>
        </a:p>
      </dgm:t>
    </dgm:pt>
    <dgm:pt modelId="{08AC859F-543B-49A5-9100-18C19336CCF4}">
      <dgm:prSet custT="1"/>
      <dgm:spPr/>
      <dgm:t>
        <a:bodyPr/>
        <a:lstStyle/>
        <a:p>
          <a:r>
            <a:rPr lang="en-GB" sz="3600" b="0" dirty="0" smtClean="0"/>
            <a:t>Customer Facing</a:t>
          </a:r>
          <a:endParaRPr lang="en-GB" sz="3600" b="0" dirty="0"/>
        </a:p>
      </dgm:t>
    </dgm:pt>
    <dgm:pt modelId="{DA9D9D5B-BA9B-4F8A-A616-295D70E32017}" type="parTrans" cxnId="{9F93A278-EFAD-49A8-A4ED-BD2F0A776983}">
      <dgm:prSet/>
      <dgm:spPr/>
      <dgm:t>
        <a:bodyPr/>
        <a:lstStyle/>
        <a:p>
          <a:endParaRPr lang="en-US" sz="3200"/>
        </a:p>
      </dgm:t>
    </dgm:pt>
    <dgm:pt modelId="{169A3A1A-0725-4487-9373-343AA3799A9D}" type="sibTrans" cxnId="{9F93A278-EFAD-49A8-A4ED-BD2F0A776983}">
      <dgm:prSet/>
      <dgm:spPr/>
      <dgm:t>
        <a:bodyPr/>
        <a:lstStyle/>
        <a:p>
          <a:endParaRPr lang="en-US" sz="3200"/>
        </a:p>
      </dgm:t>
    </dgm:pt>
    <dgm:pt modelId="{4DE48A5E-9E50-428D-A0D3-38F2172B4337}">
      <dgm:prSet custT="1"/>
      <dgm:spPr/>
      <dgm:t>
        <a:bodyPr/>
        <a:lstStyle/>
        <a:p>
          <a:r>
            <a:rPr lang="en-US" sz="3600" b="0" dirty="0" smtClean="0"/>
            <a:t>Marketing</a:t>
          </a:r>
        </a:p>
      </dgm:t>
    </dgm:pt>
    <dgm:pt modelId="{270CE11A-7AA1-4AC0-BC58-123A85063003}" type="parTrans" cxnId="{84791578-A85C-4C54-8532-F4DF8ACA9E23}">
      <dgm:prSet/>
      <dgm:spPr/>
      <dgm:t>
        <a:bodyPr/>
        <a:lstStyle/>
        <a:p>
          <a:endParaRPr lang="en-US" sz="3200"/>
        </a:p>
      </dgm:t>
    </dgm:pt>
    <dgm:pt modelId="{DEFA7741-ED7C-46C9-A854-94B362539707}" type="sibTrans" cxnId="{84791578-A85C-4C54-8532-F4DF8ACA9E23}">
      <dgm:prSet/>
      <dgm:spPr/>
      <dgm:t>
        <a:bodyPr/>
        <a:lstStyle/>
        <a:p>
          <a:endParaRPr lang="en-US" sz="3200"/>
        </a:p>
      </dgm:t>
    </dgm:pt>
    <dgm:pt modelId="{B957098B-8BBD-4DFD-B4C4-57709A2EBAB8}" type="pres">
      <dgm:prSet presAssocID="{9223285C-18CA-41D1-B404-DDEB3C8EEE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DF1C69-5D21-4F1E-A6F0-DC58E466F46E}" type="pres">
      <dgm:prSet presAssocID="{08AC859F-543B-49A5-9100-18C19336CCF4}" presName="comp" presStyleCnt="0"/>
      <dgm:spPr/>
      <dgm:t>
        <a:bodyPr/>
        <a:lstStyle/>
        <a:p>
          <a:endParaRPr lang="en-US"/>
        </a:p>
      </dgm:t>
    </dgm:pt>
    <dgm:pt modelId="{E326B575-132F-4E53-A2D6-37CE38EC476A}" type="pres">
      <dgm:prSet presAssocID="{08AC859F-543B-49A5-9100-18C19336CCF4}" presName="box" presStyleLbl="node1" presStyleIdx="0" presStyleCnt="3" custScaleY="100000"/>
      <dgm:spPr/>
      <dgm:t>
        <a:bodyPr/>
        <a:lstStyle/>
        <a:p>
          <a:endParaRPr lang="en-US"/>
        </a:p>
      </dgm:t>
    </dgm:pt>
    <dgm:pt modelId="{DBA7F808-4D7D-437D-8A0F-11F24EEAB233}" type="pres">
      <dgm:prSet presAssocID="{08AC859F-543B-49A5-9100-18C19336CCF4}" presName="img" presStyleLbl="fgImgPlace1" presStyleIdx="0" presStyleCnt="3" custScaleX="90798" custScaleY="114932"/>
      <dgm:spPr>
        <a:blipFill rotWithShape="1">
          <a:blip xmlns:r="http://schemas.openxmlformats.org/officeDocument/2006/relationships" r:embed="rId1">
            <a:lum bright="70000" contrast="-70000"/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883312B9-D37B-4C43-9B46-799758F39AA1}" type="pres">
      <dgm:prSet presAssocID="{08AC859F-543B-49A5-9100-18C19336CCF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4BDAB-E141-4D47-B186-93C3B0BC23F0}" type="pres">
      <dgm:prSet presAssocID="{169A3A1A-0725-4487-9373-343AA3799A9D}" presName="spacer" presStyleCnt="0"/>
      <dgm:spPr/>
      <dgm:t>
        <a:bodyPr/>
        <a:lstStyle/>
        <a:p>
          <a:endParaRPr lang="en-US"/>
        </a:p>
      </dgm:t>
    </dgm:pt>
    <dgm:pt modelId="{ABE8BA2C-816A-45E2-8C9C-CCD63D57BB90}" type="pres">
      <dgm:prSet presAssocID="{4DE48A5E-9E50-428D-A0D3-38F2172B4337}" presName="comp" presStyleCnt="0"/>
      <dgm:spPr/>
      <dgm:t>
        <a:bodyPr/>
        <a:lstStyle/>
        <a:p>
          <a:endParaRPr lang="en-US"/>
        </a:p>
      </dgm:t>
    </dgm:pt>
    <dgm:pt modelId="{A0FD076B-5845-4222-810A-52D95DD7AB86}" type="pres">
      <dgm:prSet presAssocID="{4DE48A5E-9E50-428D-A0D3-38F2172B4337}" presName="box" presStyleLbl="node1" presStyleIdx="1" presStyleCnt="3"/>
      <dgm:spPr/>
      <dgm:t>
        <a:bodyPr/>
        <a:lstStyle/>
        <a:p>
          <a:endParaRPr lang="en-US"/>
        </a:p>
      </dgm:t>
    </dgm:pt>
    <dgm:pt modelId="{28D67E58-BBCF-4873-B689-DF68E58C3540}" type="pres">
      <dgm:prSet presAssocID="{4DE48A5E-9E50-428D-A0D3-38F2172B4337}" presName="img" presStyleLbl="fgImgPlace1" presStyleIdx="1" presStyleCnt="3" custScaleX="78988"/>
      <dgm:spPr>
        <a:blipFill rotWithShape="1">
          <a:blip xmlns:r="http://schemas.openxmlformats.org/officeDocument/2006/relationships" r:embed="rId2">
            <a:lum bright="70000" contrast="-70000"/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9994322B-7B41-4803-B175-CF3748652F05}" type="pres">
      <dgm:prSet presAssocID="{4DE48A5E-9E50-428D-A0D3-38F2172B433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168E6-A52D-49DB-A4C1-B754261C957A}" type="pres">
      <dgm:prSet presAssocID="{DEFA7741-ED7C-46C9-A854-94B362539707}" presName="spacer" presStyleCnt="0"/>
      <dgm:spPr/>
      <dgm:t>
        <a:bodyPr/>
        <a:lstStyle/>
        <a:p>
          <a:endParaRPr lang="en-US"/>
        </a:p>
      </dgm:t>
    </dgm:pt>
    <dgm:pt modelId="{9146306F-A9C3-455D-BB18-E4F55544FBB9}" type="pres">
      <dgm:prSet presAssocID="{E75E83FC-B414-43A7-9B68-6018FE73B63D}" presName="comp" presStyleCnt="0"/>
      <dgm:spPr/>
      <dgm:t>
        <a:bodyPr/>
        <a:lstStyle/>
        <a:p>
          <a:endParaRPr lang="en-US"/>
        </a:p>
      </dgm:t>
    </dgm:pt>
    <dgm:pt modelId="{4B4584AA-2A5B-40B6-B762-07C093BC51AD}" type="pres">
      <dgm:prSet presAssocID="{E75E83FC-B414-43A7-9B68-6018FE73B63D}" presName="box" presStyleLbl="node1" presStyleIdx="2" presStyleCnt="3"/>
      <dgm:spPr/>
      <dgm:t>
        <a:bodyPr/>
        <a:lstStyle/>
        <a:p>
          <a:endParaRPr lang="en-US"/>
        </a:p>
      </dgm:t>
    </dgm:pt>
    <dgm:pt modelId="{E7C08767-79AE-469F-B501-1AA63AC31B8C}" type="pres">
      <dgm:prSet presAssocID="{E75E83FC-B414-43A7-9B68-6018FE73B63D}" presName="img" presStyleLbl="fgImgPlace1" presStyleIdx="2" presStyleCnt="3" custScaleX="90798"/>
      <dgm:spPr>
        <a:blipFill rotWithShape="1">
          <a:blip xmlns:r="http://schemas.openxmlformats.org/officeDocument/2006/relationships" r:embed="rId3">
            <a:lum bright="70000" contrast="-70000"/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96AC26E3-AE4F-4C54-B767-1D0F93F74EF3}" type="pres">
      <dgm:prSet presAssocID="{E75E83FC-B414-43A7-9B68-6018FE73B63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906DFF-F924-4EE0-84CE-EC8C0CCF000A}" type="presOf" srcId="{08AC859F-543B-49A5-9100-18C19336CCF4}" destId="{883312B9-D37B-4C43-9B46-799758F39AA1}" srcOrd="1" destOrd="0" presId="urn:microsoft.com/office/officeart/2005/8/layout/vList4"/>
    <dgm:cxn modelId="{DF01F8AC-6A8D-41DA-89E8-1E6B88058AE4}" type="presOf" srcId="{08AC859F-543B-49A5-9100-18C19336CCF4}" destId="{E326B575-132F-4E53-A2D6-37CE38EC476A}" srcOrd="0" destOrd="0" presId="urn:microsoft.com/office/officeart/2005/8/layout/vList4"/>
    <dgm:cxn modelId="{1258173F-A3CC-43C6-B276-45B46F98383F}" type="presOf" srcId="{4DE48A5E-9E50-428D-A0D3-38F2172B4337}" destId="{9994322B-7B41-4803-B175-CF3748652F05}" srcOrd="1" destOrd="0" presId="urn:microsoft.com/office/officeart/2005/8/layout/vList4"/>
    <dgm:cxn modelId="{9F93A278-EFAD-49A8-A4ED-BD2F0A776983}" srcId="{9223285C-18CA-41D1-B404-DDEB3C8EEE6E}" destId="{08AC859F-543B-49A5-9100-18C19336CCF4}" srcOrd="0" destOrd="0" parTransId="{DA9D9D5B-BA9B-4F8A-A616-295D70E32017}" sibTransId="{169A3A1A-0725-4487-9373-343AA3799A9D}"/>
    <dgm:cxn modelId="{84791578-A85C-4C54-8532-F4DF8ACA9E23}" srcId="{9223285C-18CA-41D1-B404-DDEB3C8EEE6E}" destId="{4DE48A5E-9E50-428D-A0D3-38F2172B4337}" srcOrd="1" destOrd="0" parTransId="{270CE11A-7AA1-4AC0-BC58-123A85063003}" sibTransId="{DEFA7741-ED7C-46C9-A854-94B362539707}"/>
    <dgm:cxn modelId="{15A8D3F2-EE88-42E3-BAF3-C41DD2DF5839}" type="presOf" srcId="{4DE48A5E-9E50-428D-A0D3-38F2172B4337}" destId="{A0FD076B-5845-4222-810A-52D95DD7AB86}" srcOrd="0" destOrd="0" presId="urn:microsoft.com/office/officeart/2005/8/layout/vList4"/>
    <dgm:cxn modelId="{05589535-B1B8-4C75-B71E-2AEC42ED5622}" type="presOf" srcId="{E75E83FC-B414-43A7-9B68-6018FE73B63D}" destId="{4B4584AA-2A5B-40B6-B762-07C093BC51AD}" srcOrd="0" destOrd="0" presId="urn:microsoft.com/office/officeart/2005/8/layout/vList4"/>
    <dgm:cxn modelId="{2C345ABA-ABE9-4F12-8C53-A9CBB67795DD}" type="presOf" srcId="{9223285C-18CA-41D1-B404-DDEB3C8EEE6E}" destId="{B957098B-8BBD-4DFD-B4C4-57709A2EBAB8}" srcOrd="0" destOrd="0" presId="urn:microsoft.com/office/officeart/2005/8/layout/vList4"/>
    <dgm:cxn modelId="{460B8759-DF9E-401D-8849-F6652A8B4DD1}" srcId="{9223285C-18CA-41D1-B404-DDEB3C8EEE6E}" destId="{E75E83FC-B414-43A7-9B68-6018FE73B63D}" srcOrd="2" destOrd="0" parTransId="{FE7C7A45-67C7-4EEA-BB93-CBC3AF7954A0}" sibTransId="{EC817EED-7AAD-47D6-8696-82FE56C17AC0}"/>
    <dgm:cxn modelId="{D2F19944-EAB4-4D62-BDAA-6F188E6CEB63}" type="presOf" srcId="{E75E83FC-B414-43A7-9B68-6018FE73B63D}" destId="{96AC26E3-AE4F-4C54-B767-1D0F93F74EF3}" srcOrd="1" destOrd="0" presId="urn:microsoft.com/office/officeart/2005/8/layout/vList4"/>
    <dgm:cxn modelId="{C4263B89-4113-4278-973C-C21E8F092D1C}" type="presParOf" srcId="{B957098B-8BBD-4DFD-B4C4-57709A2EBAB8}" destId="{2CDF1C69-5D21-4F1E-A6F0-DC58E466F46E}" srcOrd="0" destOrd="0" presId="urn:microsoft.com/office/officeart/2005/8/layout/vList4"/>
    <dgm:cxn modelId="{927F85D6-DF16-4B4D-A533-DFE83F20753F}" type="presParOf" srcId="{2CDF1C69-5D21-4F1E-A6F0-DC58E466F46E}" destId="{E326B575-132F-4E53-A2D6-37CE38EC476A}" srcOrd="0" destOrd="0" presId="urn:microsoft.com/office/officeart/2005/8/layout/vList4"/>
    <dgm:cxn modelId="{06239C84-B126-446C-8433-D010DA0A1E87}" type="presParOf" srcId="{2CDF1C69-5D21-4F1E-A6F0-DC58E466F46E}" destId="{DBA7F808-4D7D-437D-8A0F-11F24EEAB233}" srcOrd="1" destOrd="0" presId="urn:microsoft.com/office/officeart/2005/8/layout/vList4"/>
    <dgm:cxn modelId="{D7E362EB-EEB7-434B-A463-6AA735F623D2}" type="presParOf" srcId="{2CDF1C69-5D21-4F1E-A6F0-DC58E466F46E}" destId="{883312B9-D37B-4C43-9B46-799758F39AA1}" srcOrd="2" destOrd="0" presId="urn:microsoft.com/office/officeart/2005/8/layout/vList4"/>
    <dgm:cxn modelId="{1B9555E3-C48B-4832-8765-D192834C2D33}" type="presParOf" srcId="{B957098B-8BBD-4DFD-B4C4-57709A2EBAB8}" destId="{CA14BDAB-E141-4D47-B186-93C3B0BC23F0}" srcOrd="1" destOrd="0" presId="urn:microsoft.com/office/officeart/2005/8/layout/vList4"/>
    <dgm:cxn modelId="{D78AB17C-F9A3-47C8-AA66-F47498CC697B}" type="presParOf" srcId="{B957098B-8BBD-4DFD-B4C4-57709A2EBAB8}" destId="{ABE8BA2C-816A-45E2-8C9C-CCD63D57BB90}" srcOrd="2" destOrd="0" presId="urn:microsoft.com/office/officeart/2005/8/layout/vList4"/>
    <dgm:cxn modelId="{B926D266-E181-4AC1-8489-9C48C543B325}" type="presParOf" srcId="{ABE8BA2C-816A-45E2-8C9C-CCD63D57BB90}" destId="{A0FD076B-5845-4222-810A-52D95DD7AB86}" srcOrd="0" destOrd="0" presId="urn:microsoft.com/office/officeart/2005/8/layout/vList4"/>
    <dgm:cxn modelId="{21D14158-3F5B-40F4-BE1D-F1DAA47037E8}" type="presParOf" srcId="{ABE8BA2C-816A-45E2-8C9C-CCD63D57BB90}" destId="{28D67E58-BBCF-4873-B689-DF68E58C3540}" srcOrd="1" destOrd="0" presId="urn:microsoft.com/office/officeart/2005/8/layout/vList4"/>
    <dgm:cxn modelId="{DF4C1E00-5738-46FB-A120-9F9561B9FA56}" type="presParOf" srcId="{ABE8BA2C-816A-45E2-8C9C-CCD63D57BB90}" destId="{9994322B-7B41-4803-B175-CF3748652F05}" srcOrd="2" destOrd="0" presId="urn:microsoft.com/office/officeart/2005/8/layout/vList4"/>
    <dgm:cxn modelId="{45E90936-B866-4901-A90A-A4753FAB7787}" type="presParOf" srcId="{B957098B-8BBD-4DFD-B4C4-57709A2EBAB8}" destId="{568168E6-A52D-49DB-A4C1-B754261C957A}" srcOrd="3" destOrd="0" presId="urn:microsoft.com/office/officeart/2005/8/layout/vList4"/>
    <dgm:cxn modelId="{BF0B4BD7-33E4-4B9F-8F74-78B0B498243E}" type="presParOf" srcId="{B957098B-8BBD-4DFD-B4C4-57709A2EBAB8}" destId="{9146306F-A9C3-455D-BB18-E4F55544FBB9}" srcOrd="4" destOrd="0" presId="urn:microsoft.com/office/officeart/2005/8/layout/vList4"/>
    <dgm:cxn modelId="{A047FB01-4E95-4536-B579-939664DFDDEC}" type="presParOf" srcId="{9146306F-A9C3-455D-BB18-E4F55544FBB9}" destId="{4B4584AA-2A5B-40B6-B762-07C093BC51AD}" srcOrd="0" destOrd="0" presId="urn:microsoft.com/office/officeart/2005/8/layout/vList4"/>
    <dgm:cxn modelId="{48512043-8B0F-4415-80FA-314005A02672}" type="presParOf" srcId="{9146306F-A9C3-455D-BB18-E4F55544FBB9}" destId="{E7C08767-79AE-469F-B501-1AA63AC31B8C}" srcOrd="1" destOrd="0" presId="urn:microsoft.com/office/officeart/2005/8/layout/vList4"/>
    <dgm:cxn modelId="{0A1ADBAE-C815-4BBB-BEE3-851A50392652}" type="presParOf" srcId="{9146306F-A9C3-455D-BB18-E4F55544FBB9}" destId="{96AC26E3-AE4F-4C54-B767-1D0F93F74EF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418C1B-D9B9-433C-A48D-12BCDCF0E05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0C692E-67A0-49A2-B3C4-07E8F4D19BD1}">
      <dgm:prSet phldrT="[Text]"/>
      <dgm:spPr/>
      <dgm:t>
        <a:bodyPr/>
        <a:lstStyle/>
        <a:p>
          <a:r>
            <a:rPr lang="en-US" b="1" dirty="0" smtClean="0"/>
            <a:t>KBART</a:t>
          </a:r>
          <a:endParaRPr lang="en-US" b="1" dirty="0"/>
        </a:p>
      </dgm:t>
    </dgm:pt>
    <dgm:pt modelId="{46148844-7961-4B30-8C56-AFA3DBD8B4F7}" type="parTrans" cxnId="{EB8E61E1-D79F-4619-B229-9BE5BA22D212}">
      <dgm:prSet/>
      <dgm:spPr/>
      <dgm:t>
        <a:bodyPr/>
        <a:lstStyle/>
        <a:p>
          <a:endParaRPr lang="en-US"/>
        </a:p>
      </dgm:t>
    </dgm:pt>
    <dgm:pt modelId="{8FFA6506-4F36-400D-BC60-0D859FBEE936}" type="sibTrans" cxnId="{EB8E61E1-D79F-4619-B229-9BE5BA22D212}">
      <dgm:prSet/>
      <dgm:spPr/>
      <dgm:t>
        <a:bodyPr/>
        <a:lstStyle/>
        <a:p>
          <a:endParaRPr lang="en-US"/>
        </a:p>
      </dgm:t>
    </dgm:pt>
    <dgm:pt modelId="{927E6C80-58D4-4D6C-B5D4-A2A7B3A97819}">
      <dgm:prSet phldrT="[Text]"/>
      <dgm:spPr/>
      <dgm:t>
        <a:bodyPr/>
        <a:lstStyle/>
        <a:p>
          <a:r>
            <a:rPr lang="en-US" dirty="0" smtClean="0"/>
            <a:t>NISO endorsement</a:t>
          </a:r>
          <a:endParaRPr lang="en-US" dirty="0"/>
        </a:p>
      </dgm:t>
    </dgm:pt>
    <dgm:pt modelId="{719E7CC6-583D-4727-ACD7-7C933CECBB39}" type="parTrans" cxnId="{6F3FE0A7-56A3-4459-BE2E-4EF647B112BB}">
      <dgm:prSet/>
      <dgm:spPr/>
      <dgm:t>
        <a:bodyPr/>
        <a:lstStyle/>
        <a:p>
          <a:endParaRPr lang="en-US"/>
        </a:p>
      </dgm:t>
    </dgm:pt>
    <dgm:pt modelId="{95C1892F-959B-4E57-959D-2FE7A7ECEF31}" type="sibTrans" cxnId="{6F3FE0A7-56A3-4459-BE2E-4EF647B112BB}">
      <dgm:prSet/>
      <dgm:spPr/>
      <dgm:t>
        <a:bodyPr/>
        <a:lstStyle/>
        <a:p>
          <a:endParaRPr lang="en-US"/>
        </a:p>
      </dgm:t>
    </dgm:pt>
    <dgm:pt modelId="{2765C995-1FA6-413D-9352-1828132864CB}">
      <dgm:prSet phldrT="[Text]"/>
      <dgm:spPr/>
      <dgm:t>
        <a:bodyPr/>
        <a:lstStyle/>
        <a:p>
          <a:r>
            <a:rPr lang="en-US" dirty="0" smtClean="0"/>
            <a:t>Automation Working Group</a:t>
          </a:r>
          <a:endParaRPr lang="en-US" dirty="0"/>
        </a:p>
      </dgm:t>
    </dgm:pt>
    <dgm:pt modelId="{57DCFB33-9167-4E38-B925-210FBA7FCF4C}" type="parTrans" cxnId="{FDCF2237-8DB7-448D-972E-A80176D16133}">
      <dgm:prSet/>
      <dgm:spPr/>
      <dgm:t>
        <a:bodyPr/>
        <a:lstStyle/>
        <a:p>
          <a:endParaRPr lang="en-US"/>
        </a:p>
      </dgm:t>
    </dgm:pt>
    <dgm:pt modelId="{F61C379B-C9B2-4AA4-82C7-545D298B558C}" type="sibTrans" cxnId="{FDCF2237-8DB7-448D-972E-A80176D16133}">
      <dgm:prSet/>
      <dgm:spPr/>
      <dgm:t>
        <a:bodyPr/>
        <a:lstStyle/>
        <a:p>
          <a:endParaRPr lang="en-US"/>
        </a:p>
      </dgm:t>
    </dgm:pt>
    <dgm:pt modelId="{31DFC772-7129-4F2F-AAEF-90310A1B1798}">
      <dgm:prSet phldrT="[Text]"/>
      <dgm:spPr/>
      <dgm:t>
        <a:bodyPr/>
        <a:lstStyle/>
        <a:p>
          <a:r>
            <a:rPr lang="en-US" b="1" dirty="0" smtClean="0"/>
            <a:t>Open Discovery Initiative</a:t>
          </a:r>
          <a:endParaRPr lang="en-US" b="1" dirty="0"/>
        </a:p>
      </dgm:t>
    </dgm:pt>
    <dgm:pt modelId="{44A9A5CE-5F75-412C-B4F0-11ACC23CF5E6}" type="parTrans" cxnId="{0A3F0829-DF88-4DE3-B586-B711A13FB5F0}">
      <dgm:prSet/>
      <dgm:spPr/>
      <dgm:t>
        <a:bodyPr/>
        <a:lstStyle/>
        <a:p>
          <a:endParaRPr lang="en-US"/>
        </a:p>
      </dgm:t>
    </dgm:pt>
    <dgm:pt modelId="{17E25031-3EB6-4EAF-9243-2B69AC416166}" type="sibTrans" cxnId="{0A3F0829-DF88-4DE3-B586-B711A13FB5F0}">
      <dgm:prSet/>
      <dgm:spPr/>
      <dgm:t>
        <a:bodyPr/>
        <a:lstStyle/>
        <a:p>
          <a:endParaRPr lang="en-US"/>
        </a:p>
      </dgm:t>
    </dgm:pt>
    <dgm:pt modelId="{966C8807-A11D-4E63-A8D7-1197FBD51DA5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Journals</a:t>
          </a:r>
          <a:endParaRPr lang="en-US" dirty="0"/>
        </a:p>
      </dgm:t>
    </dgm:pt>
    <dgm:pt modelId="{2EAADB51-52DE-4BBB-A350-CEE1E562D51F}" type="parTrans" cxnId="{D17E3F91-666A-46CE-AB2E-CC95D6DD1597}">
      <dgm:prSet/>
      <dgm:spPr/>
      <dgm:t>
        <a:bodyPr/>
        <a:lstStyle/>
        <a:p>
          <a:endParaRPr lang="en-US"/>
        </a:p>
      </dgm:t>
    </dgm:pt>
    <dgm:pt modelId="{93B6B04A-0C56-4327-97F0-28D189EB457D}" type="sibTrans" cxnId="{D17E3F91-666A-46CE-AB2E-CC95D6DD1597}">
      <dgm:prSet/>
      <dgm:spPr/>
      <dgm:t>
        <a:bodyPr/>
        <a:lstStyle/>
        <a:p>
          <a:endParaRPr lang="en-US"/>
        </a:p>
      </dgm:t>
    </dgm:pt>
    <dgm:pt modelId="{40588E5F-6D24-4497-9C0D-BB6620A3F9F6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Online Products</a:t>
          </a:r>
          <a:endParaRPr lang="en-US" dirty="0"/>
        </a:p>
      </dgm:t>
    </dgm:pt>
    <dgm:pt modelId="{07C90DBC-C40E-41D7-B4CC-7E71B168F919}" type="parTrans" cxnId="{65606450-BC61-4A12-BFB2-3C44BDA92118}">
      <dgm:prSet/>
      <dgm:spPr/>
      <dgm:t>
        <a:bodyPr/>
        <a:lstStyle/>
        <a:p>
          <a:endParaRPr lang="en-US"/>
        </a:p>
      </dgm:t>
    </dgm:pt>
    <dgm:pt modelId="{389180B8-3E7A-4168-AD90-3C552660ACA6}" type="sibTrans" cxnId="{65606450-BC61-4A12-BFB2-3C44BDA92118}">
      <dgm:prSet/>
      <dgm:spPr/>
      <dgm:t>
        <a:bodyPr/>
        <a:lstStyle/>
        <a:p>
          <a:endParaRPr lang="en-US"/>
        </a:p>
      </dgm:t>
    </dgm:pt>
    <dgm:pt modelId="{CB03CB5D-E77D-4FB9-92B3-273CC2BB6908}" type="pres">
      <dgm:prSet presAssocID="{A2418C1B-D9B9-433C-A48D-12BCDCF0E05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BA389B-1E50-4DBB-AA10-77819A77E09F}" type="pres">
      <dgm:prSet presAssocID="{AF0C692E-67A0-49A2-B3C4-07E8F4D19BD1}" presName="comp" presStyleCnt="0"/>
      <dgm:spPr/>
      <dgm:t>
        <a:bodyPr/>
        <a:lstStyle/>
        <a:p>
          <a:endParaRPr lang="en-US"/>
        </a:p>
      </dgm:t>
    </dgm:pt>
    <dgm:pt modelId="{2952233A-9E87-4B40-91F2-3472BA247077}" type="pres">
      <dgm:prSet presAssocID="{AF0C692E-67A0-49A2-B3C4-07E8F4D19BD1}" presName="box" presStyleLbl="node1" presStyleIdx="0" presStyleCnt="2" custLinFactNeighborY="-4146"/>
      <dgm:spPr/>
      <dgm:t>
        <a:bodyPr/>
        <a:lstStyle/>
        <a:p>
          <a:endParaRPr lang="en-US"/>
        </a:p>
      </dgm:t>
    </dgm:pt>
    <dgm:pt modelId="{B3AE0DDF-D866-43E8-A031-D7BAE382E2CE}" type="pres">
      <dgm:prSet presAssocID="{AF0C692E-67A0-49A2-B3C4-07E8F4D19BD1}" presName="img" presStyleLbl="fgImgPlace1" presStyleIdx="0" presStyleCnt="2" custScaleX="106495"/>
      <dgm:spPr>
        <a:blipFill rotWithShape="1">
          <a:blip xmlns:r="http://schemas.openxmlformats.org/officeDocument/2006/relationships"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ED5D0037-10A5-46AC-B070-439847A97A52}" type="pres">
      <dgm:prSet presAssocID="{AF0C692E-67A0-49A2-B3C4-07E8F4D19BD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D1481-710E-47E0-AF73-5409A7825C06}" type="pres">
      <dgm:prSet presAssocID="{8FFA6506-4F36-400D-BC60-0D859FBEE936}" presName="spacer" presStyleCnt="0"/>
      <dgm:spPr/>
      <dgm:t>
        <a:bodyPr/>
        <a:lstStyle/>
        <a:p>
          <a:endParaRPr lang="en-US"/>
        </a:p>
      </dgm:t>
    </dgm:pt>
    <dgm:pt modelId="{94B61F2E-BC89-4BC2-9B88-059BCE1F12A6}" type="pres">
      <dgm:prSet presAssocID="{31DFC772-7129-4F2F-AAEF-90310A1B1798}" presName="comp" presStyleCnt="0"/>
      <dgm:spPr/>
      <dgm:t>
        <a:bodyPr/>
        <a:lstStyle/>
        <a:p>
          <a:endParaRPr lang="en-US"/>
        </a:p>
      </dgm:t>
    </dgm:pt>
    <dgm:pt modelId="{4A42839A-22E3-4B1E-94DF-06D629EC798B}" type="pres">
      <dgm:prSet presAssocID="{31DFC772-7129-4F2F-AAEF-90310A1B1798}" presName="box" presStyleLbl="node1" presStyleIdx="1" presStyleCnt="2"/>
      <dgm:spPr/>
      <dgm:t>
        <a:bodyPr/>
        <a:lstStyle/>
        <a:p>
          <a:endParaRPr lang="en-US"/>
        </a:p>
      </dgm:t>
    </dgm:pt>
    <dgm:pt modelId="{D944F5FC-5AD8-4CF2-9CE7-BDF289A042CD}" type="pres">
      <dgm:prSet presAssocID="{31DFC772-7129-4F2F-AAEF-90310A1B1798}" presName="img" presStyleLbl="fgImgPlace1" presStyleIdx="1" presStyleCnt="2" custScaleX="110373"/>
      <dgm:spPr>
        <a:blipFill rotWithShape="1">
          <a:blip xmlns:r="http://schemas.openxmlformats.org/officeDocument/2006/relationships" r:embed="rId4">
            <a:lum bright="70000" contrast="-70000"/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71260865-8E8B-4A06-90E8-6DE37961DBB7}" type="pres">
      <dgm:prSet presAssocID="{31DFC772-7129-4F2F-AAEF-90310A1B179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192EE2-18FF-4253-BA18-B11E2B81D670}" type="presOf" srcId="{927E6C80-58D4-4D6C-B5D4-A2A7B3A97819}" destId="{ED5D0037-10A5-46AC-B070-439847A97A52}" srcOrd="1" destOrd="1" presId="urn:microsoft.com/office/officeart/2005/8/layout/vList4"/>
    <dgm:cxn modelId="{A3204FDA-2BE2-424C-8038-618A6D0B9721}" type="presOf" srcId="{2765C995-1FA6-413D-9352-1828132864CB}" destId="{2952233A-9E87-4B40-91F2-3472BA247077}" srcOrd="0" destOrd="2" presId="urn:microsoft.com/office/officeart/2005/8/layout/vList4"/>
    <dgm:cxn modelId="{00237438-3FD7-4F62-9CD5-214886A3B873}" type="presOf" srcId="{40588E5F-6D24-4497-9C0D-BB6620A3F9F6}" destId="{71260865-8E8B-4A06-90E8-6DE37961DBB7}" srcOrd="1" destOrd="2" presId="urn:microsoft.com/office/officeart/2005/8/layout/vList4"/>
    <dgm:cxn modelId="{EB8E61E1-D79F-4619-B229-9BE5BA22D212}" srcId="{A2418C1B-D9B9-433C-A48D-12BCDCF0E052}" destId="{AF0C692E-67A0-49A2-B3C4-07E8F4D19BD1}" srcOrd="0" destOrd="0" parTransId="{46148844-7961-4B30-8C56-AFA3DBD8B4F7}" sibTransId="{8FFA6506-4F36-400D-BC60-0D859FBEE936}"/>
    <dgm:cxn modelId="{D16B6754-5310-41DA-B235-F7D7545FE404}" type="presOf" srcId="{40588E5F-6D24-4497-9C0D-BB6620A3F9F6}" destId="{4A42839A-22E3-4B1E-94DF-06D629EC798B}" srcOrd="0" destOrd="2" presId="urn:microsoft.com/office/officeart/2005/8/layout/vList4"/>
    <dgm:cxn modelId="{859F56E0-DB80-401D-8049-2330C08F958A}" type="presOf" srcId="{927E6C80-58D4-4D6C-B5D4-A2A7B3A97819}" destId="{2952233A-9E87-4B40-91F2-3472BA247077}" srcOrd="0" destOrd="1" presId="urn:microsoft.com/office/officeart/2005/8/layout/vList4"/>
    <dgm:cxn modelId="{D17E3F91-666A-46CE-AB2E-CC95D6DD1597}" srcId="{31DFC772-7129-4F2F-AAEF-90310A1B1798}" destId="{966C8807-A11D-4E63-A8D7-1197FBD51DA5}" srcOrd="0" destOrd="0" parTransId="{2EAADB51-52DE-4BBB-A350-CEE1E562D51F}" sibTransId="{93B6B04A-0C56-4327-97F0-28D189EB457D}"/>
    <dgm:cxn modelId="{39038627-767B-49B3-8BD3-3249D9470862}" type="presOf" srcId="{966C8807-A11D-4E63-A8D7-1197FBD51DA5}" destId="{4A42839A-22E3-4B1E-94DF-06D629EC798B}" srcOrd="0" destOrd="1" presId="urn:microsoft.com/office/officeart/2005/8/layout/vList4"/>
    <dgm:cxn modelId="{65606450-BC61-4A12-BFB2-3C44BDA92118}" srcId="{31DFC772-7129-4F2F-AAEF-90310A1B1798}" destId="{40588E5F-6D24-4497-9C0D-BB6620A3F9F6}" srcOrd="1" destOrd="0" parTransId="{07C90DBC-C40E-41D7-B4CC-7E71B168F919}" sibTransId="{389180B8-3E7A-4168-AD90-3C552660ACA6}"/>
    <dgm:cxn modelId="{F4EA832F-B40A-4A2C-8CD9-2B405F8156DC}" type="presOf" srcId="{AF0C692E-67A0-49A2-B3C4-07E8F4D19BD1}" destId="{ED5D0037-10A5-46AC-B070-439847A97A52}" srcOrd="1" destOrd="0" presId="urn:microsoft.com/office/officeart/2005/8/layout/vList4"/>
    <dgm:cxn modelId="{C9542198-0374-4776-8EE1-336D35893E8E}" type="presOf" srcId="{31DFC772-7129-4F2F-AAEF-90310A1B1798}" destId="{71260865-8E8B-4A06-90E8-6DE37961DBB7}" srcOrd="1" destOrd="0" presId="urn:microsoft.com/office/officeart/2005/8/layout/vList4"/>
    <dgm:cxn modelId="{D968BFB1-AFD3-4E0C-8161-B41E16005889}" type="presOf" srcId="{966C8807-A11D-4E63-A8D7-1197FBD51DA5}" destId="{71260865-8E8B-4A06-90E8-6DE37961DBB7}" srcOrd="1" destOrd="1" presId="urn:microsoft.com/office/officeart/2005/8/layout/vList4"/>
    <dgm:cxn modelId="{D1FB9A35-4664-45C4-9033-87F70D3FFDFC}" type="presOf" srcId="{A2418C1B-D9B9-433C-A48D-12BCDCF0E052}" destId="{CB03CB5D-E77D-4FB9-92B3-273CC2BB6908}" srcOrd="0" destOrd="0" presId="urn:microsoft.com/office/officeart/2005/8/layout/vList4"/>
    <dgm:cxn modelId="{9991BA08-E3CE-4064-960F-20227CBC6B36}" type="presOf" srcId="{31DFC772-7129-4F2F-AAEF-90310A1B1798}" destId="{4A42839A-22E3-4B1E-94DF-06D629EC798B}" srcOrd="0" destOrd="0" presId="urn:microsoft.com/office/officeart/2005/8/layout/vList4"/>
    <dgm:cxn modelId="{0A3F0829-DF88-4DE3-B586-B711A13FB5F0}" srcId="{A2418C1B-D9B9-433C-A48D-12BCDCF0E052}" destId="{31DFC772-7129-4F2F-AAEF-90310A1B1798}" srcOrd="1" destOrd="0" parTransId="{44A9A5CE-5F75-412C-B4F0-11ACC23CF5E6}" sibTransId="{17E25031-3EB6-4EAF-9243-2B69AC416166}"/>
    <dgm:cxn modelId="{6F3FE0A7-56A3-4459-BE2E-4EF647B112BB}" srcId="{AF0C692E-67A0-49A2-B3C4-07E8F4D19BD1}" destId="{927E6C80-58D4-4D6C-B5D4-A2A7B3A97819}" srcOrd="0" destOrd="0" parTransId="{719E7CC6-583D-4727-ACD7-7C933CECBB39}" sibTransId="{95C1892F-959B-4E57-959D-2FE7A7ECEF31}"/>
    <dgm:cxn modelId="{E46F689B-75F4-4C71-87BA-101CFC9CBEBF}" type="presOf" srcId="{2765C995-1FA6-413D-9352-1828132864CB}" destId="{ED5D0037-10A5-46AC-B070-439847A97A52}" srcOrd="1" destOrd="2" presId="urn:microsoft.com/office/officeart/2005/8/layout/vList4"/>
    <dgm:cxn modelId="{A9396DAA-F3BF-4ABB-9EB6-C1F72A0216E3}" type="presOf" srcId="{AF0C692E-67A0-49A2-B3C4-07E8F4D19BD1}" destId="{2952233A-9E87-4B40-91F2-3472BA247077}" srcOrd="0" destOrd="0" presId="urn:microsoft.com/office/officeart/2005/8/layout/vList4"/>
    <dgm:cxn modelId="{FDCF2237-8DB7-448D-972E-A80176D16133}" srcId="{AF0C692E-67A0-49A2-B3C4-07E8F4D19BD1}" destId="{2765C995-1FA6-413D-9352-1828132864CB}" srcOrd="1" destOrd="0" parTransId="{57DCFB33-9167-4E38-B925-210FBA7FCF4C}" sibTransId="{F61C379B-C9B2-4AA4-82C7-545D298B558C}"/>
    <dgm:cxn modelId="{A9A0E69F-F231-45E3-B283-4603AD04ADFD}" type="presParOf" srcId="{CB03CB5D-E77D-4FB9-92B3-273CC2BB6908}" destId="{AFBA389B-1E50-4DBB-AA10-77819A77E09F}" srcOrd="0" destOrd="0" presId="urn:microsoft.com/office/officeart/2005/8/layout/vList4"/>
    <dgm:cxn modelId="{90A9D123-5102-4194-AE9A-FE669763FA66}" type="presParOf" srcId="{AFBA389B-1E50-4DBB-AA10-77819A77E09F}" destId="{2952233A-9E87-4B40-91F2-3472BA247077}" srcOrd="0" destOrd="0" presId="urn:microsoft.com/office/officeart/2005/8/layout/vList4"/>
    <dgm:cxn modelId="{2F17CC98-0F7C-469C-A8F5-DD12C3EFB3EB}" type="presParOf" srcId="{AFBA389B-1E50-4DBB-AA10-77819A77E09F}" destId="{B3AE0DDF-D866-43E8-A031-D7BAE382E2CE}" srcOrd="1" destOrd="0" presId="urn:microsoft.com/office/officeart/2005/8/layout/vList4"/>
    <dgm:cxn modelId="{6AA0CC61-6061-470D-8201-6F0E67403409}" type="presParOf" srcId="{AFBA389B-1E50-4DBB-AA10-77819A77E09F}" destId="{ED5D0037-10A5-46AC-B070-439847A97A52}" srcOrd="2" destOrd="0" presId="urn:microsoft.com/office/officeart/2005/8/layout/vList4"/>
    <dgm:cxn modelId="{D8BFBD40-332D-481D-AE1A-848D07CDCF1D}" type="presParOf" srcId="{CB03CB5D-E77D-4FB9-92B3-273CC2BB6908}" destId="{E5DD1481-710E-47E0-AF73-5409A7825C06}" srcOrd="1" destOrd="0" presId="urn:microsoft.com/office/officeart/2005/8/layout/vList4"/>
    <dgm:cxn modelId="{03A6BBBF-3FE9-4B45-BD11-FE738862E7FD}" type="presParOf" srcId="{CB03CB5D-E77D-4FB9-92B3-273CC2BB6908}" destId="{94B61F2E-BC89-4BC2-9B88-059BCE1F12A6}" srcOrd="2" destOrd="0" presId="urn:microsoft.com/office/officeart/2005/8/layout/vList4"/>
    <dgm:cxn modelId="{74AB977E-54AA-4FFF-8798-CB07103CFCE8}" type="presParOf" srcId="{94B61F2E-BC89-4BC2-9B88-059BCE1F12A6}" destId="{4A42839A-22E3-4B1E-94DF-06D629EC798B}" srcOrd="0" destOrd="0" presId="urn:microsoft.com/office/officeart/2005/8/layout/vList4"/>
    <dgm:cxn modelId="{BF253942-B7B9-4184-9890-8330DD4309D2}" type="presParOf" srcId="{94B61F2E-BC89-4BC2-9B88-059BCE1F12A6}" destId="{D944F5FC-5AD8-4CF2-9CE7-BDF289A042CD}" srcOrd="1" destOrd="0" presId="urn:microsoft.com/office/officeart/2005/8/layout/vList4"/>
    <dgm:cxn modelId="{C7564F03-5238-45BB-B6D0-5C7594F97127}" type="presParOf" srcId="{94B61F2E-BC89-4BC2-9B88-059BCE1F12A6}" destId="{71260865-8E8B-4A06-90E8-6DE37961DBB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83C6D5-5511-448E-8D32-55054C34675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4A46FF4-231D-45E9-9F63-86956BFB605C}">
      <dgm:prSet phldrT="[Text]" custT="1"/>
      <dgm:spPr/>
      <dgm:t>
        <a:bodyPr/>
        <a:lstStyle/>
        <a:p>
          <a:r>
            <a:rPr lang="en-US" sz="3200" b="0" dirty="0" smtClean="0"/>
            <a:t>Near Future</a:t>
          </a:r>
          <a:endParaRPr lang="en-US" sz="3200" b="0" dirty="0"/>
        </a:p>
      </dgm:t>
    </dgm:pt>
    <dgm:pt modelId="{1C712BC2-1528-402B-98E5-5A63891B2CEC}" type="parTrans" cxnId="{4B205618-9F3F-45B3-9442-C837C186AB41}">
      <dgm:prSet/>
      <dgm:spPr/>
      <dgm:t>
        <a:bodyPr/>
        <a:lstStyle/>
        <a:p>
          <a:endParaRPr lang="en-US" sz="2400"/>
        </a:p>
      </dgm:t>
    </dgm:pt>
    <dgm:pt modelId="{5E73A69A-6ED6-46E6-B047-77FD7D6E9C39}" type="sibTrans" cxnId="{4B205618-9F3F-45B3-9442-C837C186AB41}">
      <dgm:prSet/>
      <dgm:spPr/>
      <dgm:t>
        <a:bodyPr/>
        <a:lstStyle/>
        <a:p>
          <a:endParaRPr lang="en-US" sz="2400"/>
        </a:p>
      </dgm:t>
    </dgm:pt>
    <dgm:pt modelId="{57A00FA2-4335-4639-8CA1-84A66BAF6A61}">
      <dgm:prSet phldrT="[Text]" custT="1"/>
      <dgm:spPr/>
      <dgm:t>
        <a:bodyPr/>
        <a:lstStyle/>
        <a:p>
          <a:r>
            <a:rPr lang="en-US" sz="2000" dirty="0" smtClean="0"/>
            <a:t>Expand partnerships, further KBART endorsement, KBART Manifest</a:t>
          </a:r>
          <a:endParaRPr lang="en-US" sz="2000" dirty="0"/>
        </a:p>
      </dgm:t>
    </dgm:pt>
    <dgm:pt modelId="{597E2B21-6EE1-4017-B824-0E0D0E7556D9}" type="parTrans" cxnId="{6A8F022E-6F24-4B77-AF71-FC3727FA8A3E}">
      <dgm:prSet/>
      <dgm:spPr/>
      <dgm:t>
        <a:bodyPr/>
        <a:lstStyle/>
        <a:p>
          <a:endParaRPr lang="en-US" sz="2400"/>
        </a:p>
      </dgm:t>
    </dgm:pt>
    <dgm:pt modelId="{3152C5BB-82EB-4C97-B6BD-782A19F101B3}" type="sibTrans" cxnId="{6A8F022E-6F24-4B77-AF71-FC3727FA8A3E}">
      <dgm:prSet/>
      <dgm:spPr/>
      <dgm:t>
        <a:bodyPr/>
        <a:lstStyle/>
        <a:p>
          <a:endParaRPr lang="en-US" sz="2400"/>
        </a:p>
      </dgm:t>
    </dgm:pt>
    <dgm:pt modelId="{4495576B-53DF-48D5-BE0A-BDA45B229174}">
      <dgm:prSet phldrT="[Text]" custT="1"/>
      <dgm:spPr/>
      <dgm:t>
        <a:bodyPr/>
        <a:lstStyle/>
        <a:p>
          <a:r>
            <a:rPr lang="en-US" sz="3200" b="0" dirty="0" smtClean="0"/>
            <a:t>Strategic Goals</a:t>
          </a:r>
          <a:endParaRPr lang="en-US" sz="3200" b="0" dirty="0"/>
        </a:p>
      </dgm:t>
    </dgm:pt>
    <dgm:pt modelId="{419E8FA3-B1F8-40E4-8E14-8A55D8206CCD}" type="parTrans" cxnId="{04D89EB7-AAE0-4E4A-A024-72CD0AA67A17}">
      <dgm:prSet/>
      <dgm:spPr/>
      <dgm:t>
        <a:bodyPr/>
        <a:lstStyle/>
        <a:p>
          <a:endParaRPr lang="en-US" sz="2400"/>
        </a:p>
      </dgm:t>
    </dgm:pt>
    <dgm:pt modelId="{F297B9DE-B1CA-496A-BB4C-9ED71AC91C15}" type="sibTrans" cxnId="{04D89EB7-AAE0-4E4A-A024-72CD0AA67A17}">
      <dgm:prSet/>
      <dgm:spPr/>
      <dgm:t>
        <a:bodyPr/>
        <a:lstStyle/>
        <a:p>
          <a:endParaRPr lang="en-US" sz="2400"/>
        </a:p>
      </dgm:t>
    </dgm:pt>
    <dgm:pt modelId="{0FF6327F-F813-4A04-AAF3-9C0ACEF2A4DE}">
      <dgm:prSet phldrT="[Text]" custT="1"/>
      <dgm:spPr/>
      <dgm:t>
        <a:bodyPr/>
        <a:lstStyle/>
        <a:p>
          <a:r>
            <a:rPr lang="en-US" sz="2000" dirty="0" smtClean="0"/>
            <a:t>KBART automation</a:t>
          </a:r>
          <a:endParaRPr lang="en-US" sz="2000" dirty="0"/>
        </a:p>
      </dgm:t>
    </dgm:pt>
    <dgm:pt modelId="{EC747AD8-FF88-4987-9FAE-75B36838B5FD}" type="parTrans" cxnId="{35F49A84-3EB2-4614-97C6-12A41BF10904}">
      <dgm:prSet/>
      <dgm:spPr/>
      <dgm:t>
        <a:bodyPr/>
        <a:lstStyle/>
        <a:p>
          <a:endParaRPr lang="en-US" sz="2400"/>
        </a:p>
      </dgm:t>
    </dgm:pt>
    <dgm:pt modelId="{3517A7FD-33FA-45B4-A0F3-A0FAD3C6E89A}" type="sibTrans" cxnId="{35F49A84-3EB2-4614-97C6-12A41BF10904}">
      <dgm:prSet/>
      <dgm:spPr/>
      <dgm:t>
        <a:bodyPr/>
        <a:lstStyle/>
        <a:p>
          <a:endParaRPr lang="en-US" sz="2400"/>
        </a:p>
      </dgm:t>
    </dgm:pt>
    <dgm:pt modelId="{1D7C3778-2D17-4003-B86A-001AF223C536}">
      <dgm:prSet custT="1"/>
      <dgm:spPr/>
      <dgm:t>
        <a:bodyPr/>
        <a:lstStyle/>
        <a:p>
          <a:r>
            <a:rPr lang="en-US" sz="3200" b="0" dirty="0" smtClean="0"/>
            <a:t>Customer Driven</a:t>
          </a:r>
          <a:endParaRPr lang="en-US" sz="3200" b="0" dirty="0"/>
        </a:p>
      </dgm:t>
    </dgm:pt>
    <dgm:pt modelId="{DE1567E6-4486-4EF5-9308-EE7D2F9BB71D}" type="parTrans" cxnId="{B4210383-59C1-4B24-BDE6-F3124AF10F11}">
      <dgm:prSet/>
      <dgm:spPr/>
      <dgm:t>
        <a:bodyPr/>
        <a:lstStyle/>
        <a:p>
          <a:endParaRPr lang="en-US" sz="2400"/>
        </a:p>
      </dgm:t>
    </dgm:pt>
    <dgm:pt modelId="{8317528E-B5A8-4FCE-90C5-62BDC2666497}" type="sibTrans" cxnId="{B4210383-59C1-4B24-BDE6-F3124AF10F11}">
      <dgm:prSet/>
      <dgm:spPr/>
      <dgm:t>
        <a:bodyPr/>
        <a:lstStyle/>
        <a:p>
          <a:endParaRPr lang="en-US" sz="2400"/>
        </a:p>
      </dgm:t>
    </dgm:pt>
    <dgm:pt modelId="{C8EA8FE2-5A1A-4E5E-B2D0-296F225E4C94}">
      <dgm:prSet custT="1"/>
      <dgm:spPr/>
      <dgm:t>
        <a:bodyPr/>
        <a:lstStyle/>
        <a:p>
          <a:r>
            <a:rPr lang="en-US" sz="2000" b="0" dirty="0" smtClean="0"/>
            <a:t>What problems do you wish </a:t>
          </a:r>
          <a:r>
            <a:rPr lang="en-US" sz="2000" b="1" dirty="0" smtClean="0"/>
            <a:t>publishers</a:t>
          </a:r>
          <a:r>
            <a:rPr lang="en-US" sz="2000" b="0" dirty="0" smtClean="0"/>
            <a:t> and </a:t>
          </a:r>
          <a:r>
            <a:rPr lang="en-US" sz="2000" b="1" dirty="0" smtClean="0"/>
            <a:t>discovery services </a:t>
          </a:r>
          <a:r>
            <a:rPr lang="en-US" sz="2000" b="0" dirty="0" smtClean="0"/>
            <a:t>would discuss?</a:t>
          </a:r>
          <a:endParaRPr lang="en-US" sz="2000" dirty="0"/>
        </a:p>
      </dgm:t>
    </dgm:pt>
    <dgm:pt modelId="{E82E10EF-82CC-4F2F-8B5A-DC6E67E96A88}" type="parTrans" cxnId="{3BAF8100-F6B0-4C20-A269-795BA26E9739}">
      <dgm:prSet/>
      <dgm:spPr/>
      <dgm:t>
        <a:bodyPr/>
        <a:lstStyle/>
        <a:p>
          <a:endParaRPr lang="en-US" sz="2400"/>
        </a:p>
      </dgm:t>
    </dgm:pt>
    <dgm:pt modelId="{9D9B9647-93C9-4A76-B2C0-8E92FA6C93B9}" type="sibTrans" cxnId="{3BAF8100-F6B0-4C20-A269-795BA26E9739}">
      <dgm:prSet/>
      <dgm:spPr/>
      <dgm:t>
        <a:bodyPr/>
        <a:lstStyle/>
        <a:p>
          <a:endParaRPr lang="en-US" sz="2400"/>
        </a:p>
      </dgm:t>
    </dgm:pt>
    <dgm:pt modelId="{32D420F9-90A7-48F3-A48D-0DABE6A29143}" type="pres">
      <dgm:prSet presAssocID="{0A83C6D5-5511-448E-8D32-55054C3467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94D811-D637-49B6-87F9-C0CC4B1B40CD}" type="pres">
      <dgm:prSet presAssocID="{84A46FF4-231D-45E9-9F63-86956BFB60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7AFF6-7E22-438C-B3C6-7450CC45DDC2}" type="pres">
      <dgm:prSet presAssocID="{84A46FF4-231D-45E9-9F63-86956BFB605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DCC1C-049A-49C1-938D-F7E766080B90}" type="pres">
      <dgm:prSet presAssocID="{4495576B-53DF-48D5-BE0A-BDA45B2291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086EF-0389-44DE-8FDA-D77DF836BE4A}" type="pres">
      <dgm:prSet presAssocID="{4495576B-53DF-48D5-BE0A-BDA45B229174}" presName="childText" presStyleLbl="revTx" presStyleIdx="1" presStyleCnt="3" custLinFactNeighborY="9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FB1B1-B4F9-41C7-AB30-06CF421E3D8D}" type="pres">
      <dgm:prSet presAssocID="{1D7C3778-2D17-4003-B86A-001AF223C536}" presName="parentText" presStyleLbl="node1" presStyleIdx="2" presStyleCnt="3" custLinFactNeighborY="-376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DEB89-0DDF-4218-9964-33A9DA86DD19}" type="pres">
      <dgm:prSet presAssocID="{1D7C3778-2D17-4003-B86A-001AF223C536}" presName="childText" presStyleLbl="revTx" presStyleIdx="2" presStyleCnt="3" custLinFactNeighborY="-33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E12F31-6AD8-4E11-A3AE-641A1D44C610}" type="presOf" srcId="{1D7C3778-2D17-4003-B86A-001AF223C536}" destId="{47BFB1B1-B4F9-41C7-AB30-06CF421E3D8D}" srcOrd="0" destOrd="0" presId="urn:microsoft.com/office/officeart/2005/8/layout/vList2"/>
    <dgm:cxn modelId="{04D89EB7-AAE0-4E4A-A024-72CD0AA67A17}" srcId="{0A83C6D5-5511-448E-8D32-55054C34675C}" destId="{4495576B-53DF-48D5-BE0A-BDA45B229174}" srcOrd="1" destOrd="0" parTransId="{419E8FA3-B1F8-40E4-8E14-8A55D8206CCD}" sibTransId="{F297B9DE-B1CA-496A-BB4C-9ED71AC91C15}"/>
    <dgm:cxn modelId="{3BAF8100-F6B0-4C20-A269-795BA26E9739}" srcId="{1D7C3778-2D17-4003-B86A-001AF223C536}" destId="{C8EA8FE2-5A1A-4E5E-B2D0-296F225E4C94}" srcOrd="0" destOrd="0" parTransId="{E82E10EF-82CC-4F2F-8B5A-DC6E67E96A88}" sibTransId="{9D9B9647-93C9-4A76-B2C0-8E92FA6C93B9}"/>
    <dgm:cxn modelId="{4B25F106-C64F-4DB1-812A-2D2F5113B8A5}" type="presOf" srcId="{C8EA8FE2-5A1A-4E5E-B2D0-296F225E4C94}" destId="{013DEB89-0DDF-4218-9964-33A9DA86DD19}" srcOrd="0" destOrd="0" presId="urn:microsoft.com/office/officeart/2005/8/layout/vList2"/>
    <dgm:cxn modelId="{31C42F98-7D31-43A7-A9EC-E8A8C2C667BE}" type="presOf" srcId="{0A83C6D5-5511-448E-8D32-55054C34675C}" destId="{32D420F9-90A7-48F3-A48D-0DABE6A29143}" srcOrd="0" destOrd="0" presId="urn:microsoft.com/office/officeart/2005/8/layout/vList2"/>
    <dgm:cxn modelId="{7F8E0F70-36BA-4428-AB0B-AC7D9AD616CB}" type="presOf" srcId="{84A46FF4-231D-45E9-9F63-86956BFB605C}" destId="{5294D811-D637-49B6-87F9-C0CC4B1B40CD}" srcOrd="0" destOrd="0" presId="urn:microsoft.com/office/officeart/2005/8/layout/vList2"/>
    <dgm:cxn modelId="{B4210383-59C1-4B24-BDE6-F3124AF10F11}" srcId="{0A83C6D5-5511-448E-8D32-55054C34675C}" destId="{1D7C3778-2D17-4003-B86A-001AF223C536}" srcOrd="2" destOrd="0" parTransId="{DE1567E6-4486-4EF5-9308-EE7D2F9BB71D}" sibTransId="{8317528E-B5A8-4FCE-90C5-62BDC2666497}"/>
    <dgm:cxn modelId="{6A8F022E-6F24-4B77-AF71-FC3727FA8A3E}" srcId="{84A46FF4-231D-45E9-9F63-86956BFB605C}" destId="{57A00FA2-4335-4639-8CA1-84A66BAF6A61}" srcOrd="0" destOrd="0" parTransId="{597E2B21-6EE1-4017-B824-0E0D0E7556D9}" sibTransId="{3152C5BB-82EB-4C97-B6BD-782A19F101B3}"/>
    <dgm:cxn modelId="{4B205618-9F3F-45B3-9442-C837C186AB41}" srcId="{0A83C6D5-5511-448E-8D32-55054C34675C}" destId="{84A46FF4-231D-45E9-9F63-86956BFB605C}" srcOrd="0" destOrd="0" parTransId="{1C712BC2-1528-402B-98E5-5A63891B2CEC}" sibTransId="{5E73A69A-6ED6-46E6-B047-77FD7D6E9C39}"/>
    <dgm:cxn modelId="{C08E9C90-27D6-4CFB-A76D-8C6AB3220648}" type="presOf" srcId="{57A00FA2-4335-4639-8CA1-84A66BAF6A61}" destId="{EF17AFF6-7E22-438C-B3C6-7450CC45DDC2}" srcOrd="0" destOrd="0" presId="urn:microsoft.com/office/officeart/2005/8/layout/vList2"/>
    <dgm:cxn modelId="{35F49A84-3EB2-4614-97C6-12A41BF10904}" srcId="{4495576B-53DF-48D5-BE0A-BDA45B229174}" destId="{0FF6327F-F813-4A04-AAF3-9C0ACEF2A4DE}" srcOrd="0" destOrd="0" parTransId="{EC747AD8-FF88-4987-9FAE-75B36838B5FD}" sibTransId="{3517A7FD-33FA-45B4-A0F3-A0FAD3C6E89A}"/>
    <dgm:cxn modelId="{1912AF2B-4AD5-4132-93FF-925824D40AC7}" type="presOf" srcId="{4495576B-53DF-48D5-BE0A-BDA45B229174}" destId="{A90DCC1C-049A-49C1-938D-F7E766080B90}" srcOrd="0" destOrd="0" presId="urn:microsoft.com/office/officeart/2005/8/layout/vList2"/>
    <dgm:cxn modelId="{CD2A7396-0771-4CB8-85D4-051205520064}" type="presOf" srcId="{0FF6327F-F813-4A04-AAF3-9C0ACEF2A4DE}" destId="{DAC086EF-0389-44DE-8FDA-D77DF836BE4A}" srcOrd="0" destOrd="0" presId="urn:microsoft.com/office/officeart/2005/8/layout/vList2"/>
    <dgm:cxn modelId="{88C091D6-4D1F-42E7-AFBE-A3299412BFA4}" type="presParOf" srcId="{32D420F9-90A7-48F3-A48D-0DABE6A29143}" destId="{5294D811-D637-49B6-87F9-C0CC4B1B40CD}" srcOrd="0" destOrd="0" presId="urn:microsoft.com/office/officeart/2005/8/layout/vList2"/>
    <dgm:cxn modelId="{5CC7EE4A-AD2A-4850-874F-2878C30FFD75}" type="presParOf" srcId="{32D420F9-90A7-48F3-A48D-0DABE6A29143}" destId="{EF17AFF6-7E22-438C-B3C6-7450CC45DDC2}" srcOrd="1" destOrd="0" presId="urn:microsoft.com/office/officeart/2005/8/layout/vList2"/>
    <dgm:cxn modelId="{36E52837-E8BD-44A3-A159-EB9BB2E300E7}" type="presParOf" srcId="{32D420F9-90A7-48F3-A48D-0DABE6A29143}" destId="{A90DCC1C-049A-49C1-938D-F7E766080B90}" srcOrd="2" destOrd="0" presId="urn:microsoft.com/office/officeart/2005/8/layout/vList2"/>
    <dgm:cxn modelId="{6BC957BF-72C0-41F7-941F-DFA613525964}" type="presParOf" srcId="{32D420F9-90A7-48F3-A48D-0DABE6A29143}" destId="{DAC086EF-0389-44DE-8FDA-D77DF836BE4A}" srcOrd="3" destOrd="0" presId="urn:microsoft.com/office/officeart/2005/8/layout/vList2"/>
    <dgm:cxn modelId="{B501570D-88E0-4FD7-8389-54C38510E1E4}" type="presParOf" srcId="{32D420F9-90A7-48F3-A48D-0DABE6A29143}" destId="{47BFB1B1-B4F9-41C7-AB30-06CF421E3D8D}" srcOrd="4" destOrd="0" presId="urn:microsoft.com/office/officeart/2005/8/layout/vList2"/>
    <dgm:cxn modelId="{D9BF7013-E9A9-4214-9448-8CE5EAF70745}" type="presParOf" srcId="{32D420F9-90A7-48F3-A48D-0DABE6A29143}" destId="{013DEB89-0DDF-4218-9964-33A9DA86DD19}" srcOrd="5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077CD-B502-45F2-8652-1144A82E7165}">
      <dsp:nvSpPr>
        <dsp:cNvPr id="0" name=""/>
        <dsp:cNvSpPr/>
      </dsp:nvSpPr>
      <dsp:spPr>
        <a:xfrm>
          <a:off x="0" y="33457"/>
          <a:ext cx="6400800" cy="8154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Communication</a:t>
          </a:r>
          <a:endParaRPr lang="en-US" sz="3400" kern="1200" dirty="0"/>
        </a:p>
      </dsp:txBody>
      <dsp:txXfrm>
        <a:off x="39809" y="73266"/>
        <a:ext cx="6321182" cy="735872"/>
      </dsp:txXfrm>
    </dsp:sp>
    <dsp:sp modelId="{6505553E-20C9-4F8E-BC50-CB28C4FC85D5}">
      <dsp:nvSpPr>
        <dsp:cNvPr id="0" name=""/>
        <dsp:cNvSpPr/>
      </dsp:nvSpPr>
      <dsp:spPr>
        <a:xfrm>
          <a:off x="0" y="848947"/>
          <a:ext cx="6400800" cy="932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Decentralized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No clear protocol for customers</a:t>
          </a:r>
          <a:endParaRPr lang="en-US" sz="2700" kern="1200" dirty="0"/>
        </a:p>
      </dsp:txBody>
      <dsp:txXfrm>
        <a:off x="0" y="848947"/>
        <a:ext cx="6400800" cy="932535"/>
      </dsp:txXfrm>
    </dsp:sp>
    <dsp:sp modelId="{4FE3C631-BD00-4E7B-8F4F-3307913BA93F}">
      <dsp:nvSpPr>
        <dsp:cNvPr id="0" name=""/>
        <dsp:cNvSpPr/>
      </dsp:nvSpPr>
      <dsp:spPr>
        <a:xfrm>
          <a:off x="0" y="1781482"/>
          <a:ext cx="6400800" cy="8154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Institutional Knowledge</a:t>
          </a:r>
          <a:endParaRPr lang="en-US" sz="3400" kern="1200" dirty="0"/>
        </a:p>
      </dsp:txBody>
      <dsp:txXfrm>
        <a:off x="39809" y="1821291"/>
        <a:ext cx="6321182" cy="735872"/>
      </dsp:txXfrm>
    </dsp:sp>
    <dsp:sp modelId="{E3BABECC-82E3-46A8-A646-26B8F4921CF2}">
      <dsp:nvSpPr>
        <dsp:cNvPr id="0" name=""/>
        <dsp:cNvSpPr/>
      </dsp:nvSpPr>
      <dsp:spPr>
        <a:xfrm>
          <a:off x="0" y="2596972"/>
          <a:ext cx="64008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Difficult to preserve</a:t>
          </a:r>
          <a:endParaRPr lang="en-US" sz="2700" kern="1200" dirty="0"/>
        </a:p>
      </dsp:txBody>
      <dsp:txXfrm>
        <a:off x="0" y="2596972"/>
        <a:ext cx="6400800" cy="563040"/>
      </dsp:txXfrm>
    </dsp:sp>
    <dsp:sp modelId="{7E0B766D-1A15-4CDE-BFDA-FBE1A3922BEB}">
      <dsp:nvSpPr>
        <dsp:cNvPr id="0" name=""/>
        <dsp:cNvSpPr/>
      </dsp:nvSpPr>
      <dsp:spPr>
        <a:xfrm>
          <a:off x="0" y="3160012"/>
          <a:ext cx="6400800" cy="8154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Industry Standards</a:t>
          </a:r>
          <a:endParaRPr lang="en-US" sz="3400" kern="1200" dirty="0"/>
        </a:p>
      </dsp:txBody>
      <dsp:txXfrm>
        <a:off x="39809" y="3199821"/>
        <a:ext cx="6321182" cy="735872"/>
      </dsp:txXfrm>
    </dsp:sp>
    <dsp:sp modelId="{6A5E0806-6C79-424E-84A0-8FFA7DCA2DB0}">
      <dsp:nvSpPr>
        <dsp:cNvPr id="0" name=""/>
        <dsp:cNvSpPr/>
      </dsp:nvSpPr>
      <dsp:spPr>
        <a:xfrm>
          <a:off x="0" y="3975502"/>
          <a:ext cx="64008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No clear enforcer</a:t>
          </a:r>
          <a:endParaRPr lang="en-US" sz="2700" kern="1200" dirty="0"/>
        </a:p>
      </dsp:txBody>
      <dsp:txXfrm>
        <a:off x="0" y="3975502"/>
        <a:ext cx="6400800" cy="563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077CD-B502-45F2-8652-1144A82E7165}">
      <dsp:nvSpPr>
        <dsp:cNvPr id="0" name=""/>
        <dsp:cNvSpPr/>
      </dsp:nvSpPr>
      <dsp:spPr>
        <a:xfrm>
          <a:off x="0" y="47609"/>
          <a:ext cx="64008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Communication</a:t>
          </a:r>
          <a:endParaRPr lang="en-US" sz="4400" kern="1200" dirty="0"/>
        </a:p>
      </dsp:txBody>
      <dsp:txXfrm>
        <a:off x="51517" y="99126"/>
        <a:ext cx="6297766" cy="952306"/>
      </dsp:txXfrm>
    </dsp:sp>
    <dsp:sp modelId="{6505553E-20C9-4F8E-BC50-CB28C4FC85D5}">
      <dsp:nvSpPr>
        <dsp:cNvPr id="0" name=""/>
        <dsp:cNvSpPr/>
      </dsp:nvSpPr>
      <dsp:spPr>
        <a:xfrm>
          <a:off x="0" y="1102949"/>
          <a:ext cx="64008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/>
            <a:t>Discovery partners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/>
            <a:t>Customer questions</a:t>
          </a:r>
        </a:p>
      </dsp:txBody>
      <dsp:txXfrm>
        <a:off x="0" y="1102949"/>
        <a:ext cx="6400800" cy="1184040"/>
      </dsp:txXfrm>
    </dsp:sp>
    <dsp:sp modelId="{7F99D8B4-DEAA-4867-A0A4-D1A2A267D860}">
      <dsp:nvSpPr>
        <dsp:cNvPr id="0" name=""/>
        <dsp:cNvSpPr/>
      </dsp:nvSpPr>
      <dsp:spPr>
        <a:xfrm>
          <a:off x="0" y="2286990"/>
          <a:ext cx="64008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Institutional Knowledge</a:t>
          </a:r>
          <a:endParaRPr lang="en-US" sz="4400" kern="1200" dirty="0"/>
        </a:p>
      </dsp:txBody>
      <dsp:txXfrm>
        <a:off x="51517" y="2338507"/>
        <a:ext cx="6297766" cy="952306"/>
      </dsp:txXfrm>
    </dsp:sp>
    <dsp:sp modelId="{7E0B766D-1A15-4CDE-BFDA-FBE1A3922BEB}">
      <dsp:nvSpPr>
        <dsp:cNvPr id="0" name=""/>
        <dsp:cNvSpPr/>
      </dsp:nvSpPr>
      <dsp:spPr>
        <a:xfrm>
          <a:off x="0" y="3469050"/>
          <a:ext cx="64008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Industry Standards</a:t>
          </a:r>
          <a:endParaRPr lang="en-US" sz="4400" kern="1200" dirty="0"/>
        </a:p>
      </dsp:txBody>
      <dsp:txXfrm>
        <a:off x="51517" y="3520567"/>
        <a:ext cx="6297766" cy="952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8CCD8-8162-4455-A950-940CD7F19B7D}">
      <dsp:nvSpPr>
        <dsp:cNvPr id="0" name=""/>
        <dsp:cNvSpPr/>
      </dsp:nvSpPr>
      <dsp:spPr>
        <a:xfrm>
          <a:off x="0" y="0"/>
          <a:ext cx="6400800" cy="1057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Updates</a:t>
          </a:r>
          <a:endParaRPr lang="en-US" sz="3200" kern="1200" dirty="0"/>
        </a:p>
      </dsp:txBody>
      <dsp:txXfrm>
        <a:off x="1385887" y="0"/>
        <a:ext cx="5014912" cy="1057275"/>
      </dsp:txXfrm>
    </dsp:sp>
    <dsp:sp modelId="{0839D388-10A4-4634-9B8C-7F86F86F40E0}">
      <dsp:nvSpPr>
        <dsp:cNvPr id="0" name=""/>
        <dsp:cNvSpPr/>
      </dsp:nvSpPr>
      <dsp:spPr>
        <a:xfrm>
          <a:off x="363538" y="105727"/>
          <a:ext cx="764537" cy="845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lum bright="70000" contrast="-70000"/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64DB1-B90C-4775-993F-2F8F2D25CDB9}">
      <dsp:nvSpPr>
        <dsp:cNvPr id="0" name=""/>
        <dsp:cNvSpPr/>
      </dsp:nvSpPr>
      <dsp:spPr>
        <a:xfrm>
          <a:off x="0" y="1163002"/>
          <a:ext cx="6400800" cy="1057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Mutual Customer Questions</a:t>
          </a:r>
          <a:endParaRPr lang="en-US" sz="3200" kern="1200" dirty="0"/>
        </a:p>
      </dsp:txBody>
      <dsp:txXfrm>
        <a:off x="1385887" y="1163002"/>
        <a:ext cx="5014912" cy="1057275"/>
      </dsp:txXfrm>
    </dsp:sp>
    <dsp:sp modelId="{E13BCEB1-5CB5-4D5C-BEFE-B8F2E082F00A}">
      <dsp:nvSpPr>
        <dsp:cNvPr id="0" name=""/>
        <dsp:cNvSpPr/>
      </dsp:nvSpPr>
      <dsp:spPr>
        <a:xfrm>
          <a:off x="296861" y="1311021"/>
          <a:ext cx="897891" cy="7612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grayscl/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BFB72-620D-4954-893C-E9AD2294835A}">
      <dsp:nvSpPr>
        <dsp:cNvPr id="0" name=""/>
        <dsp:cNvSpPr/>
      </dsp:nvSpPr>
      <dsp:spPr>
        <a:xfrm>
          <a:off x="0" y="2326005"/>
          <a:ext cx="6400800" cy="1057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Development Requirements</a:t>
          </a:r>
          <a:endParaRPr lang="en-US" sz="3200" kern="1200" dirty="0"/>
        </a:p>
      </dsp:txBody>
      <dsp:txXfrm>
        <a:off x="1385887" y="2326005"/>
        <a:ext cx="5014912" cy="1057275"/>
      </dsp:txXfrm>
    </dsp:sp>
    <dsp:sp modelId="{64F9B423-36F2-4030-BDAA-9C8F59E17524}">
      <dsp:nvSpPr>
        <dsp:cNvPr id="0" name=""/>
        <dsp:cNvSpPr/>
      </dsp:nvSpPr>
      <dsp:spPr>
        <a:xfrm>
          <a:off x="296861" y="2516314"/>
          <a:ext cx="897891" cy="6766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lum bright="70000" contrast="-70000"/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6B575-132F-4E53-A2D6-37CE38EC476A}">
      <dsp:nvSpPr>
        <dsp:cNvPr id="0" name=""/>
        <dsp:cNvSpPr/>
      </dsp:nvSpPr>
      <dsp:spPr>
        <a:xfrm>
          <a:off x="0" y="0"/>
          <a:ext cx="6400800" cy="1428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0" kern="1200" dirty="0" smtClean="0"/>
            <a:t>Customer Facing</a:t>
          </a:r>
          <a:endParaRPr lang="en-GB" sz="3600" b="0" kern="1200" dirty="0"/>
        </a:p>
      </dsp:txBody>
      <dsp:txXfrm>
        <a:off x="1423035" y="0"/>
        <a:ext cx="4977765" cy="1428750"/>
      </dsp:txXfrm>
    </dsp:sp>
    <dsp:sp modelId="{DBA7F808-4D7D-437D-8A0F-11F24EEAB233}">
      <dsp:nvSpPr>
        <dsp:cNvPr id="0" name=""/>
        <dsp:cNvSpPr/>
      </dsp:nvSpPr>
      <dsp:spPr>
        <a:xfrm>
          <a:off x="201775" y="57538"/>
          <a:ext cx="1162359" cy="13136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lum bright="70000" contrast="-70000"/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D076B-5845-4222-810A-52D95DD7AB86}">
      <dsp:nvSpPr>
        <dsp:cNvPr id="0" name=""/>
        <dsp:cNvSpPr/>
      </dsp:nvSpPr>
      <dsp:spPr>
        <a:xfrm>
          <a:off x="0" y="1571625"/>
          <a:ext cx="6400800" cy="1428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Marketing</a:t>
          </a:r>
        </a:p>
      </dsp:txBody>
      <dsp:txXfrm>
        <a:off x="1423035" y="1571625"/>
        <a:ext cx="4977765" cy="1428750"/>
      </dsp:txXfrm>
    </dsp:sp>
    <dsp:sp modelId="{28D67E58-BBCF-4873-B689-DF68E58C3540}">
      <dsp:nvSpPr>
        <dsp:cNvPr id="0" name=""/>
        <dsp:cNvSpPr/>
      </dsp:nvSpPr>
      <dsp:spPr>
        <a:xfrm>
          <a:off x="277368" y="1714500"/>
          <a:ext cx="1011172" cy="11430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lum bright="70000" contrast="-70000"/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584AA-2A5B-40B6-B762-07C093BC51AD}">
      <dsp:nvSpPr>
        <dsp:cNvPr id="0" name=""/>
        <dsp:cNvSpPr/>
      </dsp:nvSpPr>
      <dsp:spPr>
        <a:xfrm>
          <a:off x="0" y="3143250"/>
          <a:ext cx="6400800" cy="1428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0" kern="1200" dirty="0" smtClean="0"/>
            <a:t>Operations</a:t>
          </a:r>
          <a:endParaRPr lang="en-GB" sz="3600" b="0" kern="1200" dirty="0"/>
        </a:p>
      </dsp:txBody>
      <dsp:txXfrm>
        <a:off x="1423035" y="3143250"/>
        <a:ext cx="4977765" cy="1428750"/>
      </dsp:txXfrm>
    </dsp:sp>
    <dsp:sp modelId="{E7C08767-79AE-469F-B501-1AA63AC31B8C}">
      <dsp:nvSpPr>
        <dsp:cNvPr id="0" name=""/>
        <dsp:cNvSpPr/>
      </dsp:nvSpPr>
      <dsp:spPr>
        <a:xfrm>
          <a:off x="201775" y="3286125"/>
          <a:ext cx="1162359" cy="11430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lum bright="70000" contrast="-70000"/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2233A-9E87-4B40-91F2-3472BA247077}">
      <dsp:nvSpPr>
        <dsp:cNvPr id="0" name=""/>
        <dsp:cNvSpPr/>
      </dsp:nvSpPr>
      <dsp:spPr>
        <a:xfrm>
          <a:off x="0" y="0"/>
          <a:ext cx="6400800" cy="1838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KBART</a:t>
          </a:r>
          <a:endParaRPr lang="en-US" sz="35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NISO endorsement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Automation Working Group</a:t>
          </a:r>
          <a:endParaRPr lang="en-US" sz="2700" kern="1200" dirty="0"/>
        </a:p>
      </dsp:txBody>
      <dsp:txXfrm>
        <a:off x="1463962" y="0"/>
        <a:ext cx="4936837" cy="1838027"/>
      </dsp:txXfrm>
    </dsp:sp>
    <dsp:sp modelId="{B3AE0DDF-D866-43E8-A031-D7BAE382E2CE}">
      <dsp:nvSpPr>
        <dsp:cNvPr id="0" name=""/>
        <dsp:cNvSpPr/>
      </dsp:nvSpPr>
      <dsp:spPr>
        <a:xfrm>
          <a:off x="142229" y="183802"/>
          <a:ext cx="1363306" cy="14704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2839A-22E3-4B1E-94DF-06D629EC798B}">
      <dsp:nvSpPr>
        <dsp:cNvPr id="0" name=""/>
        <dsp:cNvSpPr/>
      </dsp:nvSpPr>
      <dsp:spPr>
        <a:xfrm>
          <a:off x="0" y="2021830"/>
          <a:ext cx="6400800" cy="1838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Open Discovery Initiative</a:t>
          </a:r>
          <a:endParaRPr lang="en-US" sz="35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hlinkClick xmlns:r="http://schemas.openxmlformats.org/officeDocument/2006/relationships" r:id="rId2"/>
            </a:rPr>
            <a:t>Journals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hlinkClick xmlns:r="http://schemas.openxmlformats.org/officeDocument/2006/relationships" r:id="rId3"/>
            </a:rPr>
            <a:t>Online Products</a:t>
          </a:r>
          <a:endParaRPr lang="en-US" sz="2700" kern="1200" dirty="0"/>
        </a:p>
      </dsp:txBody>
      <dsp:txXfrm>
        <a:off x="1463962" y="2021830"/>
        <a:ext cx="4936837" cy="1838027"/>
      </dsp:txXfrm>
    </dsp:sp>
    <dsp:sp modelId="{D944F5FC-5AD8-4CF2-9CE7-BDF289A042CD}">
      <dsp:nvSpPr>
        <dsp:cNvPr id="0" name=""/>
        <dsp:cNvSpPr/>
      </dsp:nvSpPr>
      <dsp:spPr>
        <a:xfrm>
          <a:off x="117407" y="2205632"/>
          <a:ext cx="1412950" cy="14704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lum bright="70000" contrast="-70000"/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4D811-D637-49B6-87F9-C0CC4B1B40CD}">
      <dsp:nvSpPr>
        <dsp:cNvPr id="0" name=""/>
        <dsp:cNvSpPr/>
      </dsp:nvSpPr>
      <dsp:spPr>
        <a:xfrm>
          <a:off x="0" y="10439"/>
          <a:ext cx="6400800" cy="804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Near Future</a:t>
          </a:r>
          <a:endParaRPr lang="en-US" sz="3200" b="0" kern="1200" dirty="0"/>
        </a:p>
      </dsp:txBody>
      <dsp:txXfrm>
        <a:off x="39295" y="49734"/>
        <a:ext cx="6322210" cy="726370"/>
      </dsp:txXfrm>
    </dsp:sp>
    <dsp:sp modelId="{EF17AFF6-7E22-438C-B3C6-7450CC45DDC2}">
      <dsp:nvSpPr>
        <dsp:cNvPr id="0" name=""/>
        <dsp:cNvSpPr/>
      </dsp:nvSpPr>
      <dsp:spPr>
        <a:xfrm>
          <a:off x="0" y="815399"/>
          <a:ext cx="640080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Expand partnerships, further KBART endorsement, KBART Manifest</a:t>
          </a:r>
          <a:endParaRPr lang="en-US" sz="2000" kern="1200" dirty="0"/>
        </a:p>
      </dsp:txBody>
      <dsp:txXfrm>
        <a:off x="0" y="815399"/>
        <a:ext cx="6400800" cy="712080"/>
      </dsp:txXfrm>
    </dsp:sp>
    <dsp:sp modelId="{A90DCC1C-049A-49C1-938D-F7E766080B90}">
      <dsp:nvSpPr>
        <dsp:cNvPr id="0" name=""/>
        <dsp:cNvSpPr/>
      </dsp:nvSpPr>
      <dsp:spPr>
        <a:xfrm>
          <a:off x="0" y="1527480"/>
          <a:ext cx="6400800" cy="804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Strategic Goals</a:t>
          </a:r>
          <a:endParaRPr lang="en-US" sz="3200" b="0" kern="1200" dirty="0"/>
        </a:p>
      </dsp:txBody>
      <dsp:txXfrm>
        <a:off x="39295" y="1566775"/>
        <a:ext cx="6322210" cy="726370"/>
      </dsp:txXfrm>
    </dsp:sp>
    <dsp:sp modelId="{DAC086EF-0389-44DE-8FDA-D77DF836BE4A}">
      <dsp:nvSpPr>
        <dsp:cNvPr id="0" name=""/>
        <dsp:cNvSpPr/>
      </dsp:nvSpPr>
      <dsp:spPr>
        <a:xfrm>
          <a:off x="0" y="2412122"/>
          <a:ext cx="640080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KBART automation</a:t>
          </a:r>
          <a:endParaRPr lang="en-US" sz="2000" kern="1200" dirty="0"/>
        </a:p>
      </dsp:txBody>
      <dsp:txXfrm>
        <a:off x="0" y="2412122"/>
        <a:ext cx="6400800" cy="712080"/>
      </dsp:txXfrm>
    </dsp:sp>
    <dsp:sp modelId="{47BFB1B1-B4F9-41C7-AB30-06CF421E3D8D}">
      <dsp:nvSpPr>
        <dsp:cNvPr id="0" name=""/>
        <dsp:cNvSpPr/>
      </dsp:nvSpPr>
      <dsp:spPr>
        <a:xfrm>
          <a:off x="0" y="2776443"/>
          <a:ext cx="6400800" cy="804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Customer Driven</a:t>
          </a:r>
          <a:endParaRPr lang="en-US" sz="3200" b="0" kern="1200" dirty="0"/>
        </a:p>
      </dsp:txBody>
      <dsp:txXfrm>
        <a:off x="39295" y="2815738"/>
        <a:ext cx="6322210" cy="726370"/>
      </dsp:txXfrm>
    </dsp:sp>
    <dsp:sp modelId="{013DEB89-0DDF-4218-9964-33A9DA86DD19}">
      <dsp:nvSpPr>
        <dsp:cNvPr id="0" name=""/>
        <dsp:cNvSpPr/>
      </dsp:nvSpPr>
      <dsp:spPr>
        <a:xfrm>
          <a:off x="0" y="3581404"/>
          <a:ext cx="640080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dirty="0" smtClean="0"/>
            <a:t>What problems do you wish </a:t>
          </a:r>
          <a:r>
            <a:rPr lang="en-US" sz="2000" b="1" kern="1200" dirty="0" smtClean="0"/>
            <a:t>publishers</a:t>
          </a:r>
          <a:r>
            <a:rPr lang="en-US" sz="2000" b="0" kern="1200" dirty="0" smtClean="0"/>
            <a:t> and </a:t>
          </a:r>
          <a:r>
            <a:rPr lang="en-US" sz="2000" b="1" kern="1200" dirty="0" smtClean="0"/>
            <a:t>discovery services </a:t>
          </a:r>
          <a:r>
            <a:rPr lang="en-US" sz="2000" b="0" kern="1200" dirty="0" smtClean="0"/>
            <a:t>would discuss?</a:t>
          </a:r>
          <a:endParaRPr lang="en-US" sz="2000" kern="1200" dirty="0"/>
        </a:p>
      </dsp:txBody>
      <dsp:txXfrm>
        <a:off x="0" y="3581404"/>
        <a:ext cx="6400800" cy="71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505D4E9-5C95-445E-8E8A-25DAF76F12E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9678F26-9E67-4222-BE41-2EF64146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1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all of you for attending! My name is Abigail, and</a:t>
            </a:r>
            <a:r>
              <a:rPr lang="en-US" baseline="0" dirty="0" smtClean="0"/>
              <a:t> I’m the Discoverability Associate at Oxford University Press.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received my MLS from UNC Chapel Hill in 2012 where I focused on cataloging and metadata, and I’ve been in my current role at OUP for about two-and-a-half years.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I’m here to talk about the importance of publishers and discovery vendors working together to the benefit of our mutual library customers.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F76B-05DB-4EBE-A3FB-7BEC577EB4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3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Publishers and discovery services</a:t>
            </a:r>
            <a:r>
              <a:rPr lang="en-US" b="0" baseline="0" dirty="0" smtClean="0"/>
              <a:t> </a:t>
            </a:r>
            <a:r>
              <a:rPr lang="en-US" dirty="0"/>
              <a:t>working </a:t>
            </a:r>
            <a:r>
              <a:rPr lang="en-US" dirty="0" smtClean="0"/>
              <a:t>together</a:t>
            </a:r>
            <a:r>
              <a:rPr lang="en-US" baseline="0" dirty="0" smtClean="0"/>
              <a:t> </a:t>
            </a:r>
            <a:r>
              <a:rPr lang="en-US" dirty="0" smtClean="0"/>
              <a:t>benefits EVERYONE,</a:t>
            </a:r>
            <a:r>
              <a:rPr lang="en-US" baseline="0" dirty="0" smtClean="0"/>
              <a:t> and when there are not clear lines of communication it can create problems.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Before</a:t>
            </a:r>
            <a:r>
              <a:rPr lang="en-US" baseline="0" dirty="0" smtClean="0"/>
              <a:t> OUP created my role we had many well-established discovery relationships, but communication was decentralized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Externally: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 partners had difficulty determining who to contact at OUP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Internally: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OUP employees were unsure who to contact at discovery services with mutual customer issues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was difficult to build consistent internal knowledge of the industry and effectively prioritize everyone’s needs.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was no clear team to research, implement, and advocate for discovery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32E-73D3-49DB-9543-2F7810D5FE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0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So what does a Discoverability Associate do?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huge part of my job is facilitating communication and managing relationships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with our discovery partners (current and future)</a:t>
            </a:r>
            <a:endParaRPr lang="en-US" dirty="0" smtClean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 smtClean="0"/>
              <a:t>With colleagues who need help unpacking a customer question or want to know where the products they are marketing are indexed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baseline="0" dirty="0" smtClean="0"/>
              <a:t>Sometimes directly with customers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also keep track of the many new products and </a:t>
            </a:r>
            <a:r>
              <a:rPr lang="en-US" baseline="0" dirty="0" smtClean="0"/>
              <a:t>mergers within the discovery industry, </a:t>
            </a:r>
            <a:r>
              <a:rPr lang="en-US" baseline="0" dirty="0" smtClean="0"/>
              <a:t>and I’m working to ensure OUP is compliant </a:t>
            </a:r>
            <a:r>
              <a:rPr lang="en-US" baseline="0" smtClean="0"/>
              <a:t>with </a:t>
            </a:r>
            <a:r>
              <a:rPr lang="en-US" baseline="0" smtClean="0"/>
              <a:t>key standards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32E-73D3-49DB-9543-2F7810D5FE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0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I have regular meetings and correspondence with the “big 4” (technically now</a:t>
            </a:r>
            <a:r>
              <a:rPr lang="en-US" sz="1000" baseline="0" dirty="0" smtClean="0"/>
              <a:t> 3) discovery service partners, where we’ll discuss:</a:t>
            </a:r>
          </a:p>
          <a:p>
            <a:r>
              <a:rPr lang="en-US" sz="1000" b="1" baseline="0" dirty="0" smtClean="0"/>
              <a:t>Updates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000" dirty="0" smtClean="0"/>
              <a:t>New OUP</a:t>
            </a:r>
            <a:r>
              <a:rPr lang="en-US" sz="1000" baseline="0" dirty="0" smtClean="0"/>
              <a:t> content and new vendor software</a:t>
            </a:r>
          </a:p>
          <a:p>
            <a:endParaRPr lang="en-US" sz="1000" b="1" dirty="0" smtClean="0"/>
          </a:p>
          <a:p>
            <a:r>
              <a:rPr lang="en-US" sz="1000" b="1" dirty="0" smtClean="0"/>
              <a:t>Mutual customer questions</a:t>
            </a:r>
          </a:p>
          <a:p>
            <a:pPr defTabSz="924916"/>
            <a:endParaRPr lang="en-US" sz="1000" b="0" dirty="0" smtClean="0"/>
          </a:p>
          <a:p>
            <a:pPr defTabSz="924916"/>
            <a:r>
              <a:rPr lang="en-US" sz="1000" b="0" dirty="0" smtClean="0"/>
              <a:t>And more recently, </a:t>
            </a:r>
            <a:r>
              <a:rPr lang="en-US" sz="1000" b="1" dirty="0" smtClean="0"/>
              <a:t>Development</a:t>
            </a:r>
            <a:r>
              <a:rPr lang="en-US" sz="1000" b="1" baseline="0" dirty="0" smtClean="0"/>
              <a:t> Requirements</a:t>
            </a:r>
            <a:endParaRPr lang="en-US" sz="1000" b="0" baseline="0" dirty="0" smtClean="0"/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sz="1000" dirty="0" smtClean="0"/>
              <a:t>Ahead</a:t>
            </a:r>
            <a:r>
              <a:rPr lang="en-US" sz="1000" baseline="0" dirty="0" smtClean="0"/>
              <a:t> of our next platform migration wave, </a:t>
            </a:r>
            <a:r>
              <a:rPr lang="en-US" sz="1000" dirty="0" smtClean="0"/>
              <a:t>we</a:t>
            </a:r>
            <a:r>
              <a:rPr lang="en-US" sz="1000" baseline="0" dirty="0" smtClean="0"/>
              <a:t> are in conversation with partners about topics like </a:t>
            </a:r>
          </a:p>
          <a:p>
            <a:pPr marL="630622" lvl="1" indent="-173422" defTabSz="924916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Metadata enhancements and delivery</a:t>
            </a:r>
          </a:p>
          <a:p>
            <a:pPr marL="630622" lvl="1" indent="-173422" defTabSz="924916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How to ensure URL changes go smoothly, and a lot more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[Click Click]</a:t>
            </a:r>
          </a:p>
          <a:p>
            <a:r>
              <a:rPr lang="en-US" sz="1000" dirty="0" smtClean="0"/>
              <a:t>I also work with directly academic search engines: Naver in South Korea, Baidu Scholar in China, and I’m part</a:t>
            </a:r>
            <a:r>
              <a:rPr lang="en-US" sz="1000" baseline="0" dirty="0" smtClean="0"/>
              <a:t> of a </a:t>
            </a:r>
            <a:r>
              <a:rPr lang="en-US" sz="1000" dirty="0" smtClean="0"/>
              <a:t>monthly call with Google Scholar.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[Click Click]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Finally, I also work with more</a:t>
            </a:r>
            <a:r>
              <a:rPr lang="en-US" sz="1000" baseline="0" dirty="0" smtClean="0"/>
              <a:t> subject-specific abstracting &amp; indexing services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(This list does not include the many A&amp;I databases that are nested within larger discovery services, these are just the partners I work with directly.)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43E79-2568-486D-B7F6-C79BFAE32F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9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Another </a:t>
            </a:r>
            <a:r>
              <a:rPr lang="en-US" sz="1000" baseline="0" dirty="0" smtClean="0"/>
              <a:t>big part of my job is developing tools and institutional knowledge.</a:t>
            </a:r>
          </a:p>
          <a:p>
            <a:endParaRPr lang="en-US" sz="10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baseline="0" dirty="0" smtClean="0"/>
              <a:t>Our most common customer question is about identifying content in the KB, and we now have a tool that lists OUP targets in all major discovery services.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 smtClean="0"/>
              <a:t>One takeaway I’d like to leave you with—whenever you have a question about how content is indexed, always start by opening a ticket with the discovery service.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 smtClean="0"/>
              <a:t>This is the first thing my discovery contacts ask when I bring up mutual customer questions. Logging a ticket with the discovery service allows them to investigate whether it is an isolated or systemic problem, or if it’s a matter of training or a glitch.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 smtClean="0"/>
              <a:t>Always start with the discovery vendor, and OUP can help investigate once a ticket is logged. You can even include my name in the ticket in case they need to follow up with OUP directly. (My gift to you!)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We also have a tool that lists where all OUP content is indexed for the benefit of our publishers and marketing teams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And finally I have regular meetings with our Operations team regarding our downstream partners’ data delivery needs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32E-73D3-49DB-9543-2F7810D5FE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9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Another big part of my job is</a:t>
            </a:r>
            <a:r>
              <a:rPr lang="en-US" sz="1100" baseline="0" dirty="0" smtClean="0"/>
              <a:t> working to ensure OUP is adhering to discovery industry standards and recommended practices, specifically NISO’s Open Discovery Initiative and KBART recommended practices</a:t>
            </a:r>
          </a:p>
          <a:p>
            <a:endParaRPr lang="en-US" sz="1100" baseline="0" dirty="0" smtClean="0"/>
          </a:p>
          <a:p>
            <a:r>
              <a:rPr lang="en-US" sz="1100" b="1" baseline="0" dirty="0" smtClean="0"/>
              <a:t>KBART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We received NISO endorsement for our journals KBART 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I’ve also had the good fortune to represent OUP on the NISO KBART automation working group.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aseline="0" dirty="0" smtClean="0"/>
              <a:t>As everyone in this room probably knows, 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main limitations of KBART is that files are based on standard sales packages, and there are many instances where a library’s holdings do not perfectly match </a:t>
            </a:r>
            <a:r>
              <a:rPr lang="en-US" sz="1100" dirty="0" smtClean="0"/>
              <a:t>(e.g. honoring journals agreements from previous publishers, DDA/EBA…) </a:t>
            </a:r>
            <a:endParaRPr lang="en-US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grateful to be at the forefront of this conversation, and the group’s recommendations including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overview of the current landscape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case examples where automation will solve current problems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 prototype for automated delivery will be available for public comment in the coming months.</a:t>
            </a:r>
          </a:p>
          <a:p>
            <a:r>
              <a:rPr lang="en-US" sz="11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OUP has also completed the Open Discovery Initiative</a:t>
            </a:r>
            <a:r>
              <a:rPr lang="en-US" sz="11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checklist, which is a summary of discovery </a:t>
            </a:r>
            <a:r>
              <a:rPr lang="en-US" sz="1100" dirty="0" smtClean="0"/>
              <a:t>partners we work with and what</a:t>
            </a:r>
            <a:r>
              <a:rPr lang="en-US" sz="1100" baseline="0" dirty="0" smtClean="0"/>
              <a:t> core metadata elements we provide in what standard formats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32E-73D3-49DB-9543-2F7810D5FE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9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sz="1000" dirty="0"/>
              <a:t>Over the last </a:t>
            </a:r>
            <a:r>
              <a:rPr lang="en-US" sz="1000" dirty="0" smtClean="0"/>
              <a:t>two-and-a-half </a:t>
            </a:r>
            <a:r>
              <a:rPr lang="en-US" sz="1000" dirty="0"/>
              <a:t>years we’ve made a lot of </a:t>
            </a:r>
            <a:r>
              <a:rPr lang="en-US" sz="1000" dirty="0" smtClean="0"/>
              <a:t>progress</a:t>
            </a:r>
            <a:r>
              <a:rPr lang="en-US" sz="1000" dirty="0"/>
              <a:t>, and </a:t>
            </a:r>
            <a:r>
              <a:rPr lang="en-US" sz="1000" dirty="0" smtClean="0"/>
              <a:t>I’m interested in </a:t>
            </a:r>
            <a:r>
              <a:rPr lang="en-US" sz="1000" dirty="0"/>
              <a:t>feedback on what we can do next</a:t>
            </a:r>
          </a:p>
          <a:p>
            <a:pPr defTabSz="924916">
              <a:defRPr/>
            </a:pPr>
            <a:endParaRPr lang="en-US" sz="1000" dirty="0"/>
          </a:p>
          <a:p>
            <a:pPr defTabSz="924916">
              <a:defRPr/>
            </a:pPr>
            <a:r>
              <a:rPr lang="en-US" sz="1000" b="1" dirty="0"/>
              <a:t>Immediate plans: </a:t>
            </a:r>
          </a:p>
          <a:p>
            <a:pPr marL="173422" indent="-173422" defTabSz="924916">
              <a:buFont typeface="Arial" panose="020B0604020202020204" pitchFamily="34" charset="0"/>
              <a:buChar char="•"/>
              <a:defRPr/>
            </a:pPr>
            <a:r>
              <a:rPr lang="en-US" sz="1000" dirty="0" smtClean="0"/>
              <a:t>OUP has well-established</a:t>
            </a:r>
            <a:r>
              <a:rPr lang="en-US" sz="1000" baseline="0" dirty="0" smtClean="0"/>
              <a:t> relationships with the big vendors, but I’m always looking for more subject-specific A&amp;I partnerships to facilitate more advanced research discovery</a:t>
            </a:r>
            <a:endParaRPr lang="en-US" sz="1000" dirty="0" smtClean="0"/>
          </a:p>
          <a:p>
            <a:pPr marL="173422" indent="-173422" defTabSz="924916">
              <a:buFont typeface="Arial" panose="020B0604020202020204" pitchFamily="34" charset="0"/>
              <a:buChar char="•"/>
              <a:defRPr/>
            </a:pPr>
            <a:r>
              <a:rPr lang="en-US" sz="1000" dirty="0" smtClean="0"/>
              <a:t>You can also keep an eye</a:t>
            </a:r>
            <a:r>
              <a:rPr lang="en-US" sz="1000" baseline="0" dirty="0" smtClean="0"/>
              <a:t> out for more </a:t>
            </a:r>
            <a:r>
              <a:rPr lang="en-US" sz="1000" dirty="0" smtClean="0"/>
              <a:t>discovery resources on our Librarian Resource Center sites linked in the previous slide; we recently</a:t>
            </a:r>
            <a:r>
              <a:rPr lang="en-US" sz="1000" baseline="0" dirty="0" smtClean="0"/>
              <a:t> posted</a:t>
            </a:r>
            <a:r>
              <a:rPr lang="en-US" sz="1000" dirty="0" smtClean="0"/>
              <a:t> the ODI checklist, and we’ll soon be posting a</a:t>
            </a:r>
            <a:r>
              <a:rPr lang="en-US" sz="1000" baseline="0" dirty="0" smtClean="0"/>
              <a:t> KBART</a:t>
            </a:r>
            <a:r>
              <a:rPr lang="en-US" sz="1000" dirty="0" smtClean="0"/>
              <a:t> Manifest of collection</a:t>
            </a:r>
            <a:r>
              <a:rPr lang="en-US" sz="1000" baseline="0" dirty="0" smtClean="0"/>
              <a:t> names and descriptions</a:t>
            </a:r>
            <a:endParaRPr lang="en-US" sz="1000" dirty="0" smtClean="0"/>
          </a:p>
          <a:p>
            <a:pPr defTabSz="924916">
              <a:defRPr/>
            </a:pPr>
            <a:endParaRPr lang="en-US" sz="1000" dirty="0"/>
          </a:p>
          <a:p>
            <a:pPr defTabSz="924916">
              <a:defRPr/>
            </a:pPr>
            <a:r>
              <a:rPr lang="en-US" sz="1000" b="1" dirty="0"/>
              <a:t>Sometime in the future:</a:t>
            </a:r>
          </a:p>
          <a:p>
            <a:pPr marL="173422" indent="-173422" defTabSz="924916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As we get further along with the new platform functionality we are hoping to be able to automate customized KBART file creation and delivery. </a:t>
            </a:r>
            <a:endParaRPr lang="en-US" sz="1000" dirty="0" smtClean="0"/>
          </a:p>
          <a:p>
            <a:pPr marL="173422" indent="-173422" defTabSz="924916">
              <a:buFont typeface="Arial" panose="020B0604020202020204" pitchFamily="34" charset="0"/>
              <a:buChar char="•"/>
              <a:defRPr/>
            </a:pPr>
            <a:r>
              <a:rPr lang="en-US" sz="1000" dirty="0" smtClean="0"/>
              <a:t>To </a:t>
            </a:r>
            <a:r>
              <a:rPr lang="en-US" sz="1000" dirty="0"/>
              <a:t>manage </a:t>
            </a:r>
            <a:r>
              <a:rPr lang="en-US" sz="1000" dirty="0" smtClean="0"/>
              <a:t>expectations </a:t>
            </a:r>
            <a:r>
              <a:rPr lang="en-US" sz="1000" dirty="0"/>
              <a:t>this is still very </a:t>
            </a:r>
            <a:r>
              <a:rPr lang="en-US" sz="1000" dirty="0" smtClean="0"/>
              <a:t>preliminary</a:t>
            </a:r>
            <a:r>
              <a:rPr lang="en-US" sz="1000" baseline="0" dirty="0" smtClean="0"/>
              <a:t>, but we know this is where the industry is going and we will be continuing to invest in our KBART capability in the coming years.</a:t>
            </a:r>
          </a:p>
          <a:p>
            <a:pPr marL="0" indent="0" defTabSz="924916">
              <a:buFont typeface="Arial" panose="020B0604020202020204" pitchFamily="34" charset="0"/>
              <a:buNone/>
              <a:defRPr/>
            </a:pPr>
            <a:endParaRPr lang="en-US" sz="1000" b="1" dirty="0" smtClean="0"/>
          </a:p>
          <a:p>
            <a:r>
              <a:rPr lang="en-US" sz="1000" b="1" dirty="0" smtClean="0"/>
              <a:t>Customer </a:t>
            </a:r>
            <a:r>
              <a:rPr lang="en-US" sz="1000" b="1" dirty="0"/>
              <a:t>driven improvements are often the most valuable.</a:t>
            </a:r>
            <a:endParaRPr lang="en-US" sz="1000" dirty="0"/>
          </a:p>
          <a:p>
            <a:pPr marL="171450" indent="-171450" defTabSz="924916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What’s ONE thing that you wish publishers and discovery services would collaborate on problem-solving?</a:t>
            </a:r>
          </a:p>
          <a:p>
            <a:pPr marL="0" marR="0" indent="0" algn="l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 smtClean="0"/>
          </a:p>
          <a:p>
            <a:pPr marL="0" marR="0" indent="0" algn="l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If you have a perspective to share please find me, or grab a business card from the OUP booth and get in touch!</a:t>
            </a:r>
          </a:p>
          <a:p>
            <a:pPr marL="0" marR="0" indent="0" algn="l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 smtClean="0"/>
          </a:p>
          <a:p>
            <a:pPr marL="0" marR="0" indent="0" algn="l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Thank you so much for the opportunity to share my experience on the importance of clear channels of communication between publishers and discovery services!</a:t>
            </a:r>
          </a:p>
          <a:p>
            <a:pPr defTabSz="924916"/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32E-73D3-49DB-9543-2F7810D5FE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0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6D29-46F9-4FE4-9ECC-80A2926CD5D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5265-2E83-4F65-99ED-6BCB96BA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6D29-46F9-4FE4-9ECC-80A2926CD5D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5265-2E83-4F65-99ED-6BCB96BA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0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6D29-46F9-4FE4-9ECC-80A2926CD5D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5265-2E83-4F65-99ED-6BCB96BA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6D29-46F9-4FE4-9ECC-80A2926CD5D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5265-2E83-4F65-99ED-6BCB96BA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6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6D29-46F9-4FE4-9ECC-80A2926CD5D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5265-2E83-4F65-99ED-6BCB96BA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1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6D29-46F9-4FE4-9ECC-80A2926CD5D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5265-2E83-4F65-99ED-6BCB96BA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6D29-46F9-4FE4-9ECC-80A2926CD5D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5265-2E83-4F65-99ED-6BCB96BA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3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6D29-46F9-4FE4-9ECC-80A2926CD5D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5265-2E83-4F65-99ED-6BCB96BA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9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6D29-46F9-4FE4-9ECC-80A2926CD5D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5265-2E83-4F65-99ED-6BCB96BA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7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6D29-46F9-4FE4-9ECC-80A2926CD5D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5265-2E83-4F65-99ED-6BCB96BA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4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6D29-46F9-4FE4-9ECC-80A2926CD5D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5265-2E83-4F65-99ED-6BCB96BA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6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76D29-46F9-4FE4-9ECC-80A2926CD5D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D5265-2E83-4F65-99ED-6BCB96BA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gif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gif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26" Type="http://schemas.microsoft.com/office/2007/relationships/diagramDrawing" Target="../diagrams/drawing3.xml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gif"/><Relationship Id="rId17" Type="http://schemas.openxmlformats.org/officeDocument/2006/relationships/image" Target="../media/image19.png"/><Relationship Id="rId25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diagramQuickStyle" Target="../diagrams/quickStyle3.xml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diagramLayout" Target="../diagrams/layout3.xml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0.gif"/><Relationship Id="rId4" Type="http://schemas.openxmlformats.org/officeDocument/2006/relationships/diagramLayout" Target="../diagrams/layout4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35.jpeg"/><Relationship Id="rId4" Type="http://schemas.openxmlformats.org/officeDocument/2006/relationships/diagramData" Target="../diagrams/data5.xml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7.gif"/><Relationship Id="rId4" Type="http://schemas.openxmlformats.org/officeDocument/2006/relationships/diagramLayout" Target="../diagrams/layout6.xml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UEhQVEBAUEBQQEBAPFA8PFA8UFBYWFhYUFBQYHCggGBolHBQVIjEhJSkrLi4uFx8zODMsNygtLisBCgoKDg0OFxAQGiwkHCQsLCwsLCwsLCwsLCwsLCwsLCwsLCwsLCwsLCwsLCwsLCwsLCwsLCwsLCwsLCwsLCwsLP/AABEIAKgBLAMBIgACEQEDEQH/xAAcAAABBQEBAQAAAAAAAAAAAAADAQIEBQYABwj/xAA4EAACAgECBAQFAgYCAgIDAAABAgARAxIhBAUxQRMiUWEGMnGBkUKhI1KxweHwFGLR8YKSBxZy/8QAGQEBAQEBAQEAAAAAAAAAAAAAAQACAwQF/8QAHhEBAQEBAQADAQEBAAAAAAAAAAERAiEDMUESYSL/2gAMAwEAAhEDEQA/APR+Gx9D+ZbngVyBQ4OlfMANrP8ApjeC4WxLBErr0qp27798Y55UnEcIvRPmLmvQUTsT9BKTnqMjKNidOxo7dqHr0E1OXGQLA3UXvtZA6TNc0yZXYE0BVAjt7fvOnx3az0yvM+GdrtmAPXzUoPex0Ei5sWokggrZogggi/aTud8myZimgM7eYGt6G1bn6mJh4bwgMWTbIi+YXezEkftPTK5KvguGZV07HpvZHb0owfH8OzWpAAtTtZ6EMP6S4yMBRFUe1XXb+0icx43Qt0CdN0Nu9V+37zWpITE7oei2COh2sV6zzPjOQgO41N5WYE0vYkbT0DDz5xjB0KGr5SxH71M3x6KWYuWUt5zoZHFsboGukMMBLqnDhCSNJDq4rqTqHl+/S5ecKNgdzqXUPoRYmfy8vTMtB2UAgDYODt6WN7956FyTOmUY8KKzOqKgsL5tK+xNbCO2fYrMcv5ThDjzM731fIxPX0ua3jeS4ctakW2KrqAo0xAvar2mD+I+ByI7Y9lfXq+ZLqz2JvtN5w/DoqasZoBdQKMauuu21+8uv8BOU8GOA1uyKAwXF/BZ8hO96tLC+3SzK34l5mxyJkw7oq7krelrsagd1P4l5zTlf/M4UBn0ksHBUAjqQt/mZfNy3Ph8rMchBJDIWYhaAF9x39pzjSXy3iVObew3msHcElSSQe3eXOfiwGRD1b5W6g9qMz3BKPGRXUlnCrqXYscgHUdP1TRnlyqVUg7NYY9VO2w9tukqUbi0+Zehvof0ttt9D2969d6xm2lvx+IEhfmYKdLDpkBoaT79K9/tK3jl85re99u9/wBI80VFJuB4jJWwknJSj3kPKlzcZqu4jJK3MZZcViqVmZpVREdbkXNikxnkTNlmfGkNhFqdka4Mmc60aTHrkMaFi6ZRHaofE0jrHqYhNURyyMrw6Ga0JeIyfgMrEMn8M01At+GMmrllUmWoccRGxPeuF+WGlbw2XzdbBND3kzI2xN/KbPoP9E+Z1PXpl2A8TkO4UC/U2e3pMrw16lvcXdHfrLziOYgG18ymhe9CzV+/UfiQF4JdYu2BBYA7AEEdAPr+07ceT1z69EzOAy2ezCu/Y9PtMl8TDU5yY11DwhbbJejUe+52M1aUjPZCjUGF0BRAH9VP5mZ5jqxI7MjHGliwBZW6Bokdp2+P7ZrJH4lUeUYyWXrZG/fb8yLzLmDZHA07Uq9RR/V6bdZH5fyo5c4o6dR8t73Q/wATf8D8KK1sTqvSdOmqIAHW/adrZPtj7RuQfC3/AC1Gr+GAq6iN+ov87wHO/grhMZCvxb42Fgr4eoGiTuR7Tecs4V8CkhAbA9ew/wATJ/F7MxYv7na9tv8A1OM6vXX343ZJGMyctGPyq+tATpcLWruNr22o/eO5fzvHhaw+XFkUnzqlgdN9jfrOz8xL1j0hPKBqvVQVT5q79JncWFsz1jIDM9BHtSNR29dt5238ZSfiPjPEzOQwe0WiSEJJAO6sb7mQ+a5c3D5FCs+NfBx1WpUcMuuq6NQYA9dxUseN5Bm8XzJevJSlWRtQJodDfSesMMbKUGlwF0hDpYbbAFYdVPM+V/EJwZvl1qtKwRmS20gMSvy/NZGwmz5ph4jGfFRVfVVgHcA719br8SXzr4Q4PfME8J1IYnGdKvR/UpsfipUcmwOpoZS+MLaoxPzXXQ/U9DMy7NhTuW5FZ8WV8dZlbXp6G7offvNvl4JWL6l3IFD/ALLq3U/eZHlB1OjuhL+LqxiyuymqPr0/eeg+Gbv2H2nD5ussb4msfzblXheU74ydSP3Vtqv8C/USg43Do3PzEUR6HuJ6VzDhg6kEWD19vce8xPOeEKtvuRe/vtv+Kj8Xyb9jvnGUyYydzIWdql1n4dj7CQOI4VR1M9UrlVFxOQyuzGXHFIg73K3LnUdBKmK50JgzwjHtJWTi/QQDcYZnwo7cGYNsAHUw2TiL6yI7TFjRTQjtQg1E4rCVFMeEg0MlaxUYAwIbG0YpitHEOryRjy1ICtHh46FqnFQnjypTJDK8dT6J4tCmg+jC/fuJF5rxJdLBoE0VHTaxv6ybzzLWmhcrOC43+KFIGljQsdG2o/tPLzNk6a/cVX/PVMZVrLL0A7X0s+sseT8Z4662FEMRSkiv8zM/EK+HmyLYKnUoC0f+y17givzE+CuLOpkNgOCyi97H+L/E73iXnYzL7jXDzYyjEaqZCT1JG1/0MFx/CHNw2TSCwbEa2rcix1+0ThSEfIOgJGRSfRhRF/8A9KT/APITuF5mmMNjLjyNpKC2IB3SwP8AqROXv408/wCTfw8iuQToN6e5rtPXOT8OAoO2+9fXcTBYeG1OxUADUaLECx+803A820FEek0oq6yxIcgV/Lt0m/m3qeLjxqWFyk5tyFMyMurQzH59NlQOw3khObC6tT7g+u8puf8AxQeHYAYvEBF7NoqyfUH+WebjnvfHS2Yy+L/8dujswyqwUnwyysNWpCG1LvQsjv2MxmLlrYOKBZkIxsbK6tzpOkjb1InpHLfi1uL8TEmHw3C6i/iagATXZevWZ7nvJMgyhvLWRtKLqO2lL329vyRPXxu/9Odz8ReX5ScqZWFYwWpv+4U0K+tS15Pw2vKtiwp13sa072PvQ+8Dwi5AoxBMeha1tkc9epKhQel/tLXgeEC4Uv5guosLB1HdiCPqZvrpmQf4of8AgHUTRYCgRvMzwqjwvK3zPRvY+Udhe/zdvQQXMuY5cx8NhaB/Kw2K9rb1ELy/l4zeGiEkAAMCNJBJ8zH2s9uwEZ5yL9t9yLl4TFjZgXygarJ6ajYX6f5mmVpUYMITw0UeVR3/AJVFX9bIk/CbBN7lq+gHafP+T2678+D5WoTDfEvFkkdjbDpd7ij+Jr+L+Qi+x39NqBmG5rnKnz7iunobIr8ATp8E90fJWf4t2qy1/tM/xjm95o+L0tuv4mf4xN99p7Y4KrKxkTKpkvO1SLk4gQtaiHkMaMdzsuQGJjz1M7CXJw9CQmk7LxNiQXMx0YLhYQrkGQ7nBoSrBmSoitG+JOEdQsTVGXOIiBA0IjQeJbj8tCSHFR65BIHiR+uOrH0PxOdnU3+hb+17yqfMNQ/UoILV+4/EPwPEHUVBpqYC97Fbj/fSUZ1I5vY3pIP6j2I+xjzz+Man/F3DJ5WVhuLFddqo17/2MzHC42GQuhKlQdJ7fj0l+AG+YUbogyn5z5PKLpul2Bfa6muZkxW/qy+HOa6+IpyWYoQC5sqR1A9P8QvOONxf8i0dXd8WnIEOsqcbHSSB0+Zh/wDETBcTnfIGQGsl6jQq/wCYEDv3+0sPh/L4aFHYWCW3IsDvYG4leZumVsOEyt1CswI7aR0+pEIOHy8SmPNiChWTYZW0kX6gA0esr+T82Rica27C2BFqKsbb+5mi5NlZV8MIvV3FuRWptVbIf5v2nPq2fTU9UOHnAws+J11OGIOltrXbYkf9ZXc956ubGCcZBC7HUCRTEGxW/wCZe8d8H+NnfIXGLX5wE81Hb1A9zBZvgcAY8YzFg5dSzKNqVnur37jtGdceVZQvgHlzojZxpZcygKLIZfDZwbFV195d8RiPEa1CsTibw2O3lZlR/LvvsVknlfAvwmHDhAXKAwxhtTIx1MSWK6T0BJ69pb8Jw5WxpFs5YlSDZO3cDsAPtOXXfutTn8Zj4Y5PkwhxkyHI1aUJXQQCb3vqff3i8wVgxDHSxNnTW49/r/aa9sOkEnubP+/QCVPF8NjZSXUE0WJGxXvVj0lPk26bzjJc6yY9JVQVLKLYb6b9R7i+8FybHkw0bD+clgu9LtsR1F/2E7A65MpIBqyRdEMFG2/6RsPWWvAcKQSxvSPMCNy30qdvqOWtaj6VUm9TVQPUX2+w3+0kMxBAXoBv7k9Pv1kLhMh0gvZbfQD2HYH32krl+TqWO19TtbTx9R2lHyZwhtu+wA3IAFkzB/FHFB8rVsOw9ZrviDiFVLFFhYAutz/v7Tz7mfFdwFHrtv8AvOvwc/rPd/FDxbEHaxImXPezD7yXxnEk/wCJQ8Wze89TnC8VwpO4Ir6ypzpXU/tDHiCOhiPnV9m2M52tIBEE6yTmwEbjcQPiesyQCYke4jJkui6Y2FxGUQccDC5EglEUKiR2oTjl2gCY7gEL10jC1xIolqcItwy1G6I4ntbMQwYdeokzjeFGZQy9SKYD9J9ZFaq9K+8suRjz1dqdiCJq3Jrl/jPcW+QVYsKSGBG407AwPORaagtkDVRvoep2no3M+TKyGuoFnbr95heZ5Bj8pIHpYJ6+pl8fyTv6XXN5+2Vx6XGpQdd06Dpq9aHr/wCZV8JwZXLWpQp1CvMWZSDY2FX269ZL5jgLXWrUh3ApF+o7A/1hC6jMgclcoI1FBY8QdCpNDfY+ln0nSqO+GOLXxwELFtL1qVVDUpP8x9L+02TnLkAUP4Wq0L4rDIKO4J9wB95iOScRhPE2qOrAvkxKSq+dbbw6o1sGFG+wmt+GOLbLmC5CQhU0BpBDAX1AE51uJ/w18M/8fOMi5cjllbG/ieYU3mv66lX8ma3NhYaSGF6wPl6BtiRv7yBm4fT4ZR3H8ZQ4LkgqbFV23IN+0l8Uh0+V2BtN9R28w/tc4dXa6SB86y5MYxFNOV24nHjVSpX5wys1g9lLH7SyBZTZ0kXtRKmzt039fWQOK4Taw761JbGWbWEbSyhqPXZj+YPFxTjdmU7+RTux7blaAmM2FctnN7ggdtrs/a/9Mj5uHXKGDC0IKsBYu+u43jcXFWy2LHYpuA3vdUOsfx7NVoN/5iOkxJlNZXiuV4cTMuNm1V+rzab/AE2Jdch5ebIYEAC6Pc+sg58aax18Xr6oG7E30r8CSuXu2O1Y+b5m6gC/Q9/rO/Vt5xyn2tebAIpbYbdT0HuZm+J5hqA0sxCMAdqtn6E+4329xJfMeJdiDY8OrJP61G2k30uZjjuIGIFQfNrIQE30PW+/b/ej8fHn+jrr3wfn3NAdSjcI7An1JPX7f+ZQvxupSrb10I6+0hNn3IPfaQhno/tO85zxndC4nOfWxIGfOD9Y7jyQ23feV2U37H9jC1qGZsguCoGDzXA3Ma1icoK97HvAZgrexgTnMEzXC1SH6D3jzjg0yH6iOL+n4gQykJjNRFaOapYHO8ZcaTOuBPUXFbHBhoTxYzAHHKI0mSMREoQ9NQ+MbQTmScQ2kHsnffYQ/Bcbobb16nqfpIeYyNlyVv7bfWdpNcq3/Ludo50saNbH17Sh+JeWgMfEJ8NhQO1X9+h3mS/5pBG/1k//APYdePwM5JUMCmTrpoEaWHcb9e05z4bzd5a/vZlZ/nXBuj0ReM/I46LXZj/eV/ElaxtkOwoM6mvJe1nuV3/p2uXPxBiyKiaGJTSW2PiId6IZasigDYuv3lIcqJauo81WzVlxYsm9j69jf71c6/giecBBZ0xIMo868RoDgMKZX1nYXQ3/AO1zQcixMFTxVAz9T5UUqT+nSvTY19pQB3IUOQoHlAItXX1XTsP7zTawGFlr0rTAAa9vmABPtvMVqNZyXgxr1FaYroJoAGjYNeu5/MueI4ZR5qGwI7d//Uza8z0MfMB6E1vteo/1qT+L5uCKBBPQDY6rH9Np5euerXWWYDxeTGQCB1F+VCbv6D/d4Pg0Qnc6ewB8t7dg3sf3kfxtXRwTW6kDc99NHbeRs5ZFcAqxNnSxY7ner6kfTedM/GdW44zFgYAkknt/KPUnpL9c6soI3BA2+vTaeXcJxWbH/E4v+KGf+FjCqD/9gBpG48pv6CXvBcXszo5TISNSZN2UE+l0SPX6esz38emdYuOb8AGW1Og2LqgCPSVnF8QNIxn5wCwu6QgWAx7k9Kh8mc9W1aqpyReqv1Be3fc0NplOf82RH1arYfIgNnURuSa29z1muOb9MdUXjuYBFtjelmer1FyANj261sOlb9KmR4nj2ysWY7+g6CQuK48sdTfQAdFX0Er3zlTtPRMjGLXNxHrv/WV/GZd7BsdfpImXiCYJnJHuD/WFrUidxWbUgbv/ALcgPmuG4Z7BB+v/AJgNI6TOkG/x6Rj12j8wgQtzJCYzgI/JiIg5kjY8dznx1Bq9R7Zbj4A2MS4hM4QJYumLoj8b1JGKkI+Oo8sO0A7xsxGx6PUHc64JLDAyRjO0gIZJTJtHQ9f4h5Cz5PLX3kviRvIGTrPRHKoWUyLxD3R+0NxW0gu2xH3m4EnhOYsm2zpdnG24vuV/lb3EkI3D5cms/wALKSxIc/MxBNagQGW/5t5RO9SO7TNaaXheWHGWILDGKLYcjDS1nqr5N1AvqCbJG+8ncA+bGS4LNg3U4vDOrfc6dO1f9r79DMvwfM8uIeRyo/l2Yfg7SZg58u4fBjYHutoyk7alJujsPbaYsLVjmSrh8VWtiWR0yPemuhXYE7H+og05kAaDguwChGoHGaoi+5JsbVsffaiy86wMFUo+MrsMwZnYgb0wDD8ipK4n4g4YuGVTqsWWXSNv1Ags1/f83M/ydWnF8SVRSynU62hRWzgUetgabG3cn2jcXMWRKfTm1WGc5EwLjBq1X9Qau1D773S5ue4F+Q5l1buLORHHsNSb9NyPWR2+J8aiseHqfMSzKW9NwSfwRDFrTh0QasVujHeyw1j5SpLHrd0Vg8XE4sGUM7jHjUsRoobbih1Z2/HrMZxfxLmbZG8JaoDHY2+t2frK85TkNsSWP6iSSfrH+U13P/jBsprCCiH9TVqJ7tXb7k95lOJ4i23N+53Jhjgpb9OkqspIMc/mL7Gy5fuILOLAI+hghJOPFYP5h9pEXJUIMgP3FQfEJUj3DcOC4stN+xi8Ud/rANJBGpfcf2mSAWjA0cywZgkxMgI3kXMBGXEJlbpwghhjggs4uYJzLHBIy4VMsZiNZ4MmOyGIIIlxdMdEMkVUneFG3UcMsvEKEoQRaIz3EkntvEr1lVnNSfxWSVmdp6eXKoPFtcr26yZmaR3ygTbKDnFGRmMm5sgMg5DM1qGM8RH7+kaYTwtv3hiC1wlwGRajBkgU5sdr9P6GRG2jkzdvUVI73CmHAw6ZakMmJqmdKxbjdq9esh5MlwRaI8r0MPV4QZD2kYmKuSELsxMFDPkuAMKoNirvCgVIscGgSkwTQmmGTBJIREQyXlxSOyQw65HjnUGNCR1VIAlY2EZo1VuBNnQxx1AmCGxY7hMgqRleorZZrYDWM4CNuOEyThOhMeEmOOKOJ67xAlPxmSpO4zi5ScTkueuRyoGXJImRoTIYMpKpHYwTNJL4pDyCZR2mK+aoHxKjHeGkmTLcFcUmMJhaR8LiEz0d5FVDHk+st8WBMITHhJiAyQnFATPhAy4CIxT2MkZOKuRHbeFz8ESf+Pcj5EqOXMYmRSYEIxCIokgAEQIOMjvHMnpBOIgaWo4vHrnMCYkELkzXGh4wiNMtI4YRmXLAmNhqxxMVWqIBOKwQ4YGNfHBXF1R1YQiJpjlhwogkapwMIwuMKGWJITPUQ5LkeLcdWPQc+eQsmWLkaAyLPdXE1skfjzyG7Rhac9OJXEcT6SC7TmgmMzaYWrinDBhpKxmUxIhScEhOIeA1QpiSXAEi5GuHx0esTJiELNWo0QiOMVZgmVEMMywJEkQGHTLA6Yly3Cfkg7i6o0mFTjOVYXGw7xzgdpYtIMEE61H+NUG73Co9SDGZMcaIVMktSOVjDJbuJGcwpNBh8e8Dpih6lPELkxAQBEUvcSFTgYhaLHDHckYGjxliNiMYRH2ITrHjFBIY7xDJNe2WRsuW506e2uUDGO4zJiM6dDBqOYhnTpzrQccc06dMkFmnKZ06Z0nxpadOlqNh8WGdOlEezCBoXOnRqx2VRIxWdOmU4LGss6dDCbOLRJ0CS4onToI/RBsIs6NglDMSdOmSerxTRizoyoIidOnQToZCBOnRic+eBZok6GrCXHATp0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9398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5400" b="1" dirty="0" err="1" smtClean="0">
                <a:solidFill>
                  <a:schemeClr val="bg1"/>
                </a:solidFill>
              </a:rPr>
              <a:t>DISCOvery</a:t>
            </a:r>
            <a:r>
              <a:rPr lang="en-US" sz="5400" b="1" dirty="0" smtClean="0">
                <a:solidFill>
                  <a:schemeClr val="bg1"/>
                </a:solidFill>
              </a:rPr>
              <a:t> at OUP: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4000" i="1" dirty="0" smtClean="0">
                <a:solidFill>
                  <a:schemeClr val="bg1"/>
                </a:solidFill>
              </a:rPr>
              <a:t>Publishers and </a:t>
            </a:r>
            <a:r>
              <a:rPr lang="en-US" sz="4000" i="1" dirty="0">
                <a:solidFill>
                  <a:schemeClr val="bg1"/>
                </a:solidFill>
              </a:rPr>
              <a:t>Discovery </a:t>
            </a:r>
            <a:r>
              <a:rPr lang="en-US" sz="4000" i="1" dirty="0" smtClean="0">
                <a:solidFill>
                  <a:schemeClr val="bg1"/>
                </a:solidFill>
              </a:rPr>
              <a:t>Vendors </a:t>
            </a:r>
            <a:r>
              <a:rPr lang="en-US" sz="4000" i="1" dirty="0">
                <a:solidFill>
                  <a:schemeClr val="bg1"/>
                </a:solidFill>
              </a:rPr>
              <a:t>Working Together </a:t>
            </a:r>
            <a:r>
              <a:rPr lang="en-US" sz="4000" i="1" dirty="0" smtClean="0">
                <a:solidFill>
                  <a:schemeClr val="bg1"/>
                </a:solidFill>
              </a:rPr>
              <a:t>Benefits </a:t>
            </a:r>
            <a:r>
              <a:rPr lang="en-US" sz="4000" b="1" i="1" dirty="0" smtClean="0">
                <a:solidFill>
                  <a:schemeClr val="bg1"/>
                </a:solidFill>
              </a:rPr>
              <a:t>Everyone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06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Abigail Wickes</a:t>
            </a:r>
          </a:p>
          <a:p>
            <a:pPr algn="l"/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Discoverability Associate,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Oxford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University Press</a:t>
            </a:r>
          </a:p>
          <a:p>
            <a:pPr algn="l"/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Abigail.Wickes@OUP.com</a:t>
            </a:r>
          </a:p>
          <a:p>
            <a:pPr algn="l"/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@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MetadataTomato</a:t>
            </a:r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Past</a:t>
            </a: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31311767"/>
              </p:ext>
            </p:extLst>
          </p:nvPr>
        </p:nvGraphicFramePr>
        <p:xfrm>
          <a:off x="1371600" y="1524000"/>
          <a:ext cx="6400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Image result for disco bal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524000" cy="19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sad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15648"/>
            <a:ext cx="3962400" cy="2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</a:t>
            </a:r>
            <a:r>
              <a:rPr lang="en-US" sz="4000" dirty="0" smtClean="0">
                <a:solidFill>
                  <a:schemeClr val="bg1"/>
                </a:solidFill>
              </a:rPr>
              <a:t> does a Discoverability Associate do?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1854067"/>
              </p:ext>
            </p:extLst>
          </p:nvPr>
        </p:nvGraphicFramePr>
        <p:xfrm>
          <a:off x="1371600" y="1524000"/>
          <a:ext cx="6400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Image result for disco bal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524000" cy="19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disco stu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755" y="3505200"/>
            <a:ext cx="306024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7826" y="5349809"/>
            <a:ext cx="8808349" cy="1050991"/>
            <a:chOff x="183251" y="5768909"/>
            <a:chExt cx="8808349" cy="1050991"/>
          </a:xfrm>
        </p:grpSpPr>
        <p:pic>
          <p:nvPicPr>
            <p:cNvPr id="9" name="Picture 20" descr="https://media.licdn.com/mpr/mpr/shrink_200_200/AAEAAQAAAAAAAAZ-AAAAJGVkMjY0YzM2LTY1MDctNGQxMi05MDkwLWJiODgwMTY0ZjY3YQ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" t="3844" r="7495" b="24388"/>
            <a:stretch/>
          </p:blipFill>
          <p:spPr bwMode="auto">
            <a:xfrm>
              <a:off x="6400800" y="5768909"/>
              <a:ext cx="1276204" cy="1050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ebrary.com/landing/site/bodleian/PQ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199" y="5927772"/>
              <a:ext cx="1815459" cy="733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s://upload.wikimedia.org/wikipedia/commons/thumb/1/1b/OCLC_logo.svg/2000px-OCLC_logo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577" y="5776191"/>
              <a:ext cx="1112823" cy="1036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s://upload.wikimedia.org/wikipedia/commons/6/61/EBSCO_Information_Services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51" y="5865609"/>
              <a:ext cx="1645549" cy="857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www.emresupcin.com/wp-content/uploads/2013/02/ExLibris-Nedir_emresupci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526" y="5791200"/>
              <a:ext cx="1670073" cy="621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Image result for tdnet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459" y="5850244"/>
              <a:ext cx="1461141" cy="56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405560" y="5562600"/>
            <a:ext cx="6332881" cy="718439"/>
            <a:chOff x="1439878" y="6031074"/>
            <a:chExt cx="6332881" cy="718439"/>
          </a:xfrm>
        </p:grpSpPr>
        <p:pic>
          <p:nvPicPr>
            <p:cNvPr id="16" name="Picture 12" descr="http://besuccess.com/wp-content/uploads/2016/01/naver1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0" t="38060" r="13110" b="37477"/>
            <a:stretch/>
          </p:blipFill>
          <p:spPr bwMode="auto">
            <a:xfrm>
              <a:off x="5562600" y="6115827"/>
              <a:ext cx="2210159" cy="548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upload.wikimedia.org/wikipedia/commons/a/a9/Google_Scholar_logo_2015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878" y="6031074"/>
              <a:ext cx="1760522" cy="718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" descr="https://g.foolcdn.com/editorial/images/170227/bd_logo1_large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6041394"/>
              <a:ext cx="2052031" cy="69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85025" y="5043252"/>
            <a:ext cx="8173950" cy="1676400"/>
            <a:chOff x="0" y="3429000"/>
            <a:chExt cx="8173950" cy="1676400"/>
          </a:xfrm>
        </p:grpSpPr>
        <p:pic>
          <p:nvPicPr>
            <p:cNvPr id="20" name="Picture 10" descr="http://www.macvetrev.mk/Ikoni/CABI_URL_RGB%20gif%20copy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581400"/>
              <a:ext cx="1557319" cy="92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www.ekonomika.org.rs/en/images/indeksi/67.pn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0" r="15987"/>
            <a:stretch/>
          </p:blipFill>
          <p:spPr bwMode="auto">
            <a:xfrm>
              <a:off x="2057400" y="3429000"/>
              <a:ext cx="1683791" cy="85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2" descr="https://pbs.twimg.com/profile_images/1467255964/iet_400x400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" t="22292" r="2252" b="21320"/>
            <a:stretch/>
          </p:blipFill>
          <p:spPr bwMode="auto">
            <a:xfrm>
              <a:off x="5873803" y="3733800"/>
              <a:ext cx="1060397" cy="609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4" descr="https://www.datacite.org/sites/default/files/styles/full-logo-member/public/member_logos/dtu-logo.jpg?itok=t2Mx4iXv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37" t="6512" r="36392" b="9109"/>
            <a:stretch/>
          </p:blipFill>
          <p:spPr bwMode="auto">
            <a:xfrm>
              <a:off x="5021398" y="3669246"/>
              <a:ext cx="769802" cy="1047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http://biofarmaka.ipb.ac.id/images/biofarmaka/2013/Logo%20CEPIEC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282508"/>
              <a:ext cx="2226791" cy="746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Image result for quertle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376235"/>
              <a:ext cx="2001750" cy="7291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/>
            <p:cNvPicPr/>
            <p:nvPr/>
          </p:nvPicPr>
          <p:blipFill rotWithShape="1">
            <a:blip r:embed="rId18"/>
            <a:srcRect l="13061" t="8484" r="80993" b="86439"/>
            <a:stretch/>
          </p:blipFill>
          <p:spPr bwMode="auto">
            <a:xfrm>
              <a:off x="0" y="4408398"/>
              <a:ext cx="1191907" cy="3160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Image result for american psychological association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505200"/>
              <a:ext cx="778660" cy="775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7" descr="Image result for food science and technology abstracts"/>
            <p:cNvPicPr/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6" t="36957" r="10859" b="32608"/>
            <a:stretch/>
          </p:blipFill>
          <p:spPr bwMode="auto">
            <a:xfrm>
              <a:off x="3733800" y="3573323"/>
              <a:ext cx="1220952" cy="61767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Image result for usda agricola"/>
            <p:cNvPicPr/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441" y="3581400"/>
              <a:ext cx="1187959" cy="7274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Communication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73559535"/>
              </p:ext>
            </p:extLst>
          </p:nvPr>
        </p:nvGraphicFramePr>
        <p:xfrm>
          <a:off x="1371600" y="1524000"/>
          <a:ext cx="6400800" cy="338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61560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Institutional Knowledge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://www.cabi.org/gfx/cabidotorg/Logo_CABI_Green_Wid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www.cabi.org/gfx/cabidotorg/Logo_CABI_Green_Wide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www.cabi.org/gfx/cabidotorg/Logo_CABI_Green_Wide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png;base64,iVBORw0KGgoAAAANSUhEUgAAAOEAAADhCAMAAAAJbSJIAAABJlBMVEX///8lmQAdkQDtVQEilgD3/+r7/fz5/PZNnS///v/8+/iWxYTz//H5//WUxn73+/lrqk/N67oXigDs/eU9kyYejgAgkAD3/+4jigDu/+L6//L///n39/IpjAD49/fy/+XmUwAxixNdn0jj+tUtiQBClSFPmjOw15lpr1qIwnJYoD/R8cR4uGX/+/S23aXe+tW84KrXjlmj05D/9uXU7cbx8PSHuHFKli2SxXl9tmqi0ouy2aNYoDhRnT7v+O+TxIG/6rB3v15ir0St25cXewBKoBx0q1yfyI1aqjLF47fN7bXk/NPb7Mu/36OjxpNTlzVvnlOSy3fOe0LnrH3717bRWAXVdjj+7NHnvJPXTgDLYxnNTAD+3LzMaiXls4b64sK/1q7ah1E6+GbTAAAc3ElEQVR4nN1dDVvbRraW1ZEmGhDyB7K+xnKMbAyWDa5xAYcA6faWbEK7vW2Tptnudu/+/z9xZ2SIPdIZWQaT2D3N8zQEWdarc+Z8zxlFWREZc3+n2MQEY2z6mhe9PRodfvu3zjjAs2ux9gx9//dvf975rhJHmoP1AGMS6oMBWdXjPBHdowxDy3Rqt8PupNdpVKt2XUVuBc+eXmcIVUZ1u+o2Or3J6E3UdMzACgbBl3nwpcmJhqP+rusyZKg0pWrFmnGZIyzdE0Jqteru9kcVL1hrFhqKTikTtu1mPDrouLZ6D+AeIQ4V4w4kR4hKAiFku69N68tiWEQE+1r06rDTmHFuRgnCewIQMlJ3TMvIuf8XJvZoZnR006kyeMLDo6UQfkEEIPE3boS6TkJiesNJy84+9pI8/HJYYOIIdUzplVPZOavK4W0uwoRC6g3LDTsP3uYi1Jl6MaPRM5evvVwWbiZCTC3qRDudfPHcZISUbB/vcO3yl0VoejudRctvQxHqlFBqRi/yrMNmIzQoJdrRvltMPjcL4dSpMohT6S3Bv01CqPDIiAnoYVstLcPBDUKoKwF1jnarS/FvoxAyKxj13eUEdHMQ6oQEZHvYqZeWks85hPex0boixNgyvdOlGYg2h4eU+JX9wiY+RQyhmMVYO4REV6jWbS0tntMPIFSt+LPHX0eEPAfjTdwl0XGqq/XGbq9/+sPVeiNUQv94WSPPk0ud8ulFZext+z6m670ODfPVrroMQNW2zybd2HNMyzKprn9DyRojJDTQuo0i+Jifwy5DdbfTH8WaNPu5fgiJtuMiIEUIc6+6O3kVaSaVp3fXDqHi9d1SMTOv2u3JMHIIucLWpiAMQ+yVCyhRzmPV3R/dmgEhhpJbgFgzhDQqVxfzj63AeuNmWDNpgXuuF0I92quXCqxBtT2paJjiK2VxZn6NEDIRjQ4WOGqJCqo3zsc4CAJdL3LbdUJoRXsFYkG1Ool9Urw0tkYIcVReFCsxFro3sWOGpHh1c10Q6iTwDhYCLFX3uw4moREWEtDpndcEIaXeQXWRjkGtHc9c9s5rg7B56C6y89W92AxpAfUp0LogdM7dBWYCNbaaZqCHOTcxpn+4GhI7Fb4sQvZMdOBftPPAsSe0X771iZR9hkGCgEUUIQmxr3kOnfkCK0T44LI4Ds237Tz+MR/GPY0GJIVw/if2uzBg2OLhqN/bfW0+CcIHE7GOd6GGg7nnaXWdhEPQxxOggelHw51yp23bdVQ919YIYYgJ8fZUANaMhepljOFP00GAmS9k1uJRr23fh83q1vaM3RKE5+Zy/TS6RSkOB8yXMjH/a/FPExxqk1xfDdkHEYHtHxkEurXtVXb23fnSKUc4ezQJQj9calkZDOLJh3e///7uPx9OsGVJXjn4kNvd3LQocicelWnQADu3o16jzm8wu8kUobxjiF/y85IIdfrh91/ef/z4/OPHf3797qQgQv4VhFZauRx0R02S9bGJZTG9SZ2437AzGYECCFFnZ7xNQjJ1cI08sEZSxBy8++2P519N6fkfX38YEL2Ac5w0kDR7ORxUUXvkQzciGAfUqZTb0AouIKVce7EIzMRUz8d3922DP9/f40sw/vsdpjmpk3navuaLUAYStYZ+CMW5Ohl4w7ILa6jFCFHSxOf2KxrPyi1GOPj9j+cCwufv/0WLKGMWIwzz8moM4JWhZ14VE1riVPYaquTNFOIhx1hvn946OrtdHkadyeO791+l6PlvH4osZEKjTg6+EuMgpEQxdcaTHPVUECGnevs6YpYxHyE++eVjGuFXH38dLILHQjyiHdo5/naDiSgkCrg54mW3VSBEanV/6OQ+Z2hdvRNldErvPyxah0w26FFOQIHcoys9Ewiyn4O4l984tARCfnW1HxF2X1nIqVsnX2fxffX84++LwnBMB96+zJnhrujIEYSH/8C9CW2rkesCLYuQieru0Am/MQkMUscf/pkFyJTN1/4ChDR0dnLyMvYLP8NAg2J/XF6YzFkWYankHnpYZsP1wX8yeiah307yARJqxjklQnfSDGn6S8lAK1L4XhohQvZe7EscJ4LfZfUMZ+I/P+QjVKhXlkgbzxiWPWEdJ44F9Zs7RQrfy/OQp2CPnFCH+EhCECEziYsQ4h9l+XtUUvePTcFKGXzdkqhfqDfxIQhLpfYLDfbD6L9gHv57gZQqntxdQ60Kzooor5sWedSHIUR8MUIIdQyvw+e/5CLE2OzKSzBu15yPlxgDQ2Z347M84/lYhPxryxEhGW+T0JPfQGvxa64uxcQ7k/VyoeokY4P10I93i9aFH4oQ1feirBdM8NWfkJj+8S7PHurU3JKmR9GzKJyLaJL/h/5Rq2jZ9MEImYnqRRmNSrD14X3Wp3mebyx0erwrBdioWKIhJEQ33y7RfPJgHpaQXY5MIrrUumUMfs0y8f07mut5+yOp0qhumaGo1EhoVjqFOfgYHjLD2LulmYBR//Dfj8/F8Ik53jkRsKEY8pgC9TwSiIsBB7GU46tFyMi98bLKJvjw20dBTv/4+sSSJI84QEMPRrDrxXC0Kz7B84rUUPxoPy+UWCVC9gD2xAsNfcZGg6vT8MPXf8wgPn//5wmh91KqZ5IsBqHeviworR6mGkcoIV55KYCP4yHTA+fsHafZiE9+52xk/z1//sd/3w3mErIhTetfHeMjeBWypX4WWeL1lGp9exkZfSxCBrGbdfp1ik/e/frfX/79y9d//uuEJs2Pdzwkg3QsjM1mD35k5ld0sZioC6gzyvFFwd88kocItWIrs8bCkAaDk5MPJycDvr0l/FT88eP/S/MQX72VeqRlLf3urt428h8oi3IhQlTKL3SpZx4xwoxlFFQsHRAmntu1Ydnt1BRDeCOGNpGFsNVK2hvVo7O8Z7E73z8AIQP4vZuHUZ1oRM9PNA1M3fJvR72qWnKPUiUC/VhWaVIPnHRyz7/J61JsHMRlIKFdIKv/86uf5OoLIbcL1/KEztzKYbvB09H1l81AcKPxa1hzIObNiDqMLe+jnBYp1N7y/AcivDZZKCa9canUusVpKTWmFVgWA2BCMBPPT9mUxnzbtaIrzUsZC/sOFeQ5oLc5hUV195UT+kAYXQQhc5y0kTxXi9RyU+KysNd+5dx2n82lo9XJtuDpVVxJDNSoUCwgJE3pii2V6r3Yp6HzUIQOpv4wL43SlTRF6ESLz1tVoQO2M+ew62FwLbltve/o8wh1Yh7JBIm5HgdeQAgJHojw2mfaAcfPZK26qNSKglRJlkUAJDC9o2y1pHpx9emqMPRk5smt6HdyPL0fJfJsY8nu16aC/ECE0xpwEMv0DffenFDU7JQkxTxA9aGbWTT8zdUrie5QyzVBe4WhvyVNyzDn0UrW/eMQGjSWuLzMzDbepDIpIXFOW7zSnL1fK5px2pEtLfuIq5kZSEJvO7IdXfVJ865p9pEIQ/NWIieIv3LRWQkDbU9FgLPA3OmjT8ZF92QWvOOJzqDln8tiSLtcu7/qcQg5xdJAzh1msosX4CMxozjxjTt1qss8NvXcFA0QjmXuGtqfqa7HIzTfyvxe1Kulq1JeB5QqhLifl1xr4B3J0nbj8N4YTu/qnMuUQCu+Wh1CQq+6kleJGkMlVctwDiVrzI2DOzl1JOZeLQu5uYAMxi3JInSH/syoPJ6HDOS1JCtm9zQsWmizInkb9WvzTkojSXuX3Z3l5hi7aejv1GGA1XONDIx78VkFQnlyuvo21QYykLUdoPJ9vwGLfUFBbhzPRJ4htMIIlviS2vOoxdzXVSIcyPpB0EFzTp3yFjxzBIkp+4KGN+BjH0J/AnNGLTvi9CezC70KJkyNij/fffJ4hDqzGc61xHlqxGK+CZuxxJm13/BInxi1l/Cd7JQXSLQeuKSRveMIcrMSHmLC5RTsSdnxBW0aYE2SYrJHZlI+klmAxrHoAmJJZK92olT4sRKEFL+SmIyOJ0b2xN+BXVkWGCV36kqyiHsaJfOtOzJT4Q5NMRG7AoSGorN4QWIG3KHwQpnrLQmN0Ev+LghmDw79ur7jUKHOwdxz8DYzZ2aVCPnLvwU9EaTeiPUXQ/F2YRXYuGW/Dh2JrrWHqQTlEPZ83GG6+2QlUqpwf/kQcshYEOWlvtGXONbVVwovbMPWELW4T/qp2KTrASykak9LpxZWhhDHLfDZ7Dep7L0pWWnVUWAoeAyLAiqn0jNNyD1HyD7C6dTkqhDqoTOB3+qhL+YVgxiWL7XPzIEk143skSDsmL6BokyELmuZBPrqEJIYTDCiZ14q6+Z1QBVR2vd5I6IKpamR/Ua4RWi+AN4EY+FrM1NPWJ2UYiipVUpCAqHcZsDXoVJb48lPeJG2xdVMNSBFyG8xDaRFE7wihAqXMHCB1V+bYsWUWUQQRWOsKLUe+Cv0UszlWxEoB3UefhipiG11CA0F/lp0IHYVEOlaexMokrqomupMsCrgWq4eAQ09K+Shsg1afbTbFK6i+jGsaqpdX4nhtIT6WnBKDdyFtBpqRECOdoUICR6CYtoYi36iVZMw6txRKrArVk3lQ2CbCmehV8nDEA5eq0dimhprsN+CbhxlKHE2Y/HbnEsIYX0EtY6vECELoiANx1zK2agU3rxk+n0YYU9TwOiRJxtFKxeByXa3AjU/rFJKqbkFCs+NkGAJsX8N43jmKRI1u+uJCIEQi1eDImgw7uoQ6oGFK9BCRD1B1QQYX8DxA3Nh+3BU29PEbwMXPLvqiaWUhUYeGJV2BHMdDMgbWGM2IuVbGGFZE33bLnQD9dzEQAPLqhByt8XStZfg+oiES4kyboA8dMfK3+Ho+FRszw2ugSga2RdZeCvmIbvbBHrCaiV1GdO5kAtrD5XvwbBWvRaZE5wW+ponQQjqkOpQSfveIA/tHxW4A8LuiqNJzBvIK02JytMg1EdAKhDZ3VTmuwk3gtrfKdA/c4sqIpyW5lP3QO10rP0UCJU3UD1P3QrEAMrZB4HUXxRE6ID9RJ1MleRJEELZUPU6EON8H3Zq6uccIbhAxQ6kGpiF2k/noJ4EIZjvRYepQRz+Hqwyz2U8HIqaBnJsEerBu5NWjhB4QNT3xfZDU4LwUI5QsBbNL4gwghE6YoMUiBAtgxBK0nxhhMJVj+chiDDd0/c5EW6L2zxlCOXr0CwgpS8/C8IxFCGydRimEYKuixThUQohpEvRs8+iS8cgDw99K61p4EKVIknpd0UpZe4v0NDR+SwWH8wQMXuIBU3jQ6V6xBF+Dzs7I5zyaQDnELU/h9emDMGw5nXqKu0MwlFSX0gQ1rdw1i9NO23IjT8HQqhfBtXTYY0Hp6KY1/Z3MD5k3yaWBE9BB/9zxBYEii0Qi4pSCOE2EeZ5/w3O4Ey2hVybvgW+yO4A2sKxWoQmkJTnM23n3oESBOSHBqhpqq+Ub8FcG9pLGfOjbF2G6Z5zP9tAv2qEoEuM3Nt5hEpgjuEyMFtIhzDC/VQiFJyzgHrNTOFp9QihR08HboH/IzzcsTFW4O1cqJPKJoJGqdQ6hqa0rSxPwxNRFMqBpR1GQjGYdExaMCXV08ZYWIcGrKoalQDYbb06hIZOTbDpDon5Up34cFcDeuYpQ7gjtvFKRLgNBpjq1uAJEbKvDSjcZmBfm7MKPO+jBYt/05y3pD7MTL6IEKxboDI0LHhlCA0+hwSueQ2D+fSCTuEiMON1U4laIEL1NF17Atdr+zgLcKX5UklhUKg96Xz/K8wodK4pNTDhmjEXkt5Zu/u01sLYBnPybHkJXQY6AXP/0861bViASy2hMKDjGpitQ2VHyRRnVohQPwY1HDrwBYQBlezwrb5hLgPoj5VSPmdAnANYIx0HwSA11mmFCAN4cdRHOJjPlwYaXH5Jkv+SZhuecp0jQjD8luwtHKT3wK8QIZzFLDVic4aP73+QbIBFLRajU7hAj+qH8/GXHoK9xohv1H86KdUJ7IuhsyYPfeaeT9JfmfRxE0l7HNrXhDQBbsKvqdo1n4qHlIIbQVhYO/HFM1kx4DYntzxnCENNstmiEc/v3zaIpK8NXTafqieKDOBUKc+TiSl95tHAgTzvVP/GkSxSpmjprHVPN3SJQk4aTp5E0xAH1oLqmWeJMxYkm5in6jL0Jfvw1f42FUZheHDtA13WdEvIzq4IoYFl/tZEXBdsuYINGyW0y5th6ABWNTy8CIVuJ0eyI8jt+roQJj4e4d0+kBtY9lI9wiE14Y1Bd5u0Q+kEusZQnKNhSXZuoFZEv3kCHipDuM+bOTRin7eulWEE9lay4UIHq58lXpjaNubNKpHt3KjvOCtGyMOFsPlSsmvmxZWAkFiyLTHu8M65fg03DalnYvMY9ruSQxJSG8pWwkMq3W/RGotqJpREBTzbiYNkK3QFlAaEXDGVZtHoGXBd8i6EaU6r2Y1QkTCGaUAxnx9qkgFlzGm+2ybhwaOCEJO++RkhOgm2JPuH6hPNmrk2j0eIiR5JdomU3Di1jZTGkndRH/l3V5qwU82z9qFoWY9lQ3fcbnKujPF4hIlquCLaRLIiUNkPArFiAXUvc6qO/cH0ifAF7HwzjwyLxQFzR7Zf061crZCHlvZCNtWgPQxSrj5zJ+F3cVkjiTUwFHwL7oxCXJBFgbCOW/BeJITOxtggK+AhfyLDHEoEjz2SR+ZdfRIEbySzBPj2wzuHMmzKZgk2YrGcr/s7svls9V4U3m0MfCRCGuJhSwKw5FawuKEO+xO4Z680pyi/kcR+zPScizVQPWTqVLJo7bI3WAVCg/hxRzZ0QC03QwFhSMYt+CgqtDtLGocUzveWeAuguNUvNEewOuUK9SZ69G51vjf+KpYPvGdClRp3xLv0JZ00s0wTsWp7kl329msz5cZrshkhfMP6D5g9gPEIhJRaJgMI35+pvh0lRbI04lSeZwjNkWRSAjrzQkNM+kq8xSnEyKeP4iEl/lsZQHZFtujsS3L2JbQ/54WElEiypiVU7fpk5mlwF8jpS8dWlOr7le3HIMTY6UqWFSc3u/dBNqGMOcv3/aPJOpOkJbnB2I98Mp9AJ9btrvwoYLVz5NOHTm/Zca6inUZJoqzVUr2f2iZnYXhrMqf2eGDNLy9TEsBzT17c5MtW2hBux00Iudce5CcWOhvBico5417V3fSMIUw8iZOF1LIWCMEfacKp72n0N39XHYfbk7xZR9W9t397GMKfv9sFd5nd3ZlF2paIkJgSRzlplxG1bpIOhV9Hdcchc+dPGjol3qX8SfhGmu+z/1ho1lfuKZL2qUbECFmnxzJFyjvdxf7RgMp0DfO/YyyOhSR+pbXUkZ3FEC64waWXGYPlS88Zqe+Im9uSYZ2yuSwIHWipSXCh34X7AnIe8JEI2Xu+Ss9o1+HAllMrtdOeQyRSv4aH8AJCI9S10yUPH3/kVMFS9ZWZXoR6E270YlfXWZScRsjUqSRvysOQ7A41Tz5Z7QkQltxResqXQc0XUhY2Yuiki0DO8+pOZooYifIPE1otQvu8ln7HIY2lU4zVvkOAfZFk+0Y60899KwSdfC8LHsu8idUjrPebmc3GuncAzr/i1K7gzAZzjhDLJtkwOf0pGmQ+clx41PUjEdoHWmoDGd8D/Vo60Em9gXuXCW4eSFciCxQze7hwLLVGK0XIAs8gJXQ6zjviwK3Ax80QalZkBiMZkyRczSffXC0B8eEI62XvKgjSU9q8PalFVvsa0FwwJaZOZT4TOhuH6RdpKMkEwEKW8YFz9ZmZuPGAo6Wcc1nQxOc6Qxvq7kgyh4JTfa+WnQCL417BgckPRFhqTGrAIHlTPmCULSh/AJ78kTg5vmxaGf/kqZNqtTQU/eq2LPN9V4CQ26malXK/OI1bUo1RakUhfMZckt/HkSz2Q0kVjWDmWMz36uhB8zR3Nu6jEKL2hZkV0TCM4HFO03dy7Rs5w3jDnMnz/IQLE2c+TJKhqguf9yEI67tvocMcwlrOIczqJdx7fk+USlOn3M7sxjhz6i9XwWeLT/FYHiFyy9EVpDKa0tmNJT7NzZczUEmmgcpKPgnE/VtC9dSx8Ax03HdlB2M8DCE/p73NluBsBtz9Jy3ib+Usi/qBJj228J7M05w3hHoRxlZ2Aknzu5ZkGt/DEJZQtVdx+AdSOkMPnW5b/i7V3WO6aCS2QnOHddsHHmNi+jNX2B8frPTMLvcwwhRAaPjdvANgeWYw9/DepO8YSyZeJYQYxKy14aeBake5q3EZhKi6F/s0e7pMoBP/Rx4AyT5bP2gSa+HxeaGpSaYMTsnuez4FTap37kpqJMUR8hVW7XRrYXYahaEQy/8xh4MI7cpOfxXI8gfRZZ6Fq5cj4CgQnkl1xv2GtKRSFKHduo7MMMgabUMxHC6i8kdzL8xFWoYTpaGfo095BeYgMqEzLCmlWuXgwWdYJvdW26djh4bZsyw4+fz8VxlA5sH2NfBsTYCIuZWzFBkXL49NTCB5D8ztSp8PfkcolZsvdDZCtXOeZNiNtIJRku6TPDPBCxX5tn6e9NCTh/uc7MsYPudR15nKic87bibiWMxD1d0fRU4YhgqoKkjtMPe1s5CiIAP5A1hB/vkOpXrnCD7WLiS6RZ3oqNy2l+IhY9+k4vlhaPESIuTJRAd87G7OIhw5RRbh/RMoJt8FlCMTqP1aC9PHjiu8gKsnO63829HLRjIJ+O4e6jWEcPpL1W33LzwzIETX007MlIgZ96pT0YeJt5zKg0IQY+6qTt7ZhKk8MEq5u0Hztnuw27DvLA+CeMgeTa26Z4fDaMH7d45aag4+dpsevJ1VToQ6kyTwk6suu1cBDz5W7g4rolem71VG/Zftqq0iO4OQg+v0Drux5w+Yec99nH+c7ebTT/GiA0gzpOteOa82wX6ltrqawb3AjHhwhIT9MUgQmM2ocrF18NM//Jk11qn2v73+9UXsOfzkDT0AzsAWaLuWT14tJ3Ehp2hRhkKt3hwz74pkJCy7lJymQ2fnE+nEdJp+Ef/jCYm9koWpNCapZ0daAB7+8omSg74tiynJ4JOSJAGms+MiF5/B/VREzIokJ3n3r1x7u/2Y22hIRuZL4/zI9LkjtUgwEJvTHgvyoZ8n0uarOVFtjbxBSGEtv/7kH+VFY3dUfVnRirsTa0Z0O+dk0hkbGwfLK+v1oaPc4vod1dlydCgJwy+pNx5GBnMnCggqw9iYxBqciV1jSrhBtrtFzmxmstruV+BpLmtOBvPC3WKdF6pbZg40ZgGQHk57c5XH24HPQuarTsGKNqruHsZNFh5/SnNsBEBFvyp+sjFTrL1RrKVPkFxvYq41vu2pi7Lad1zkiZxGb2tcM5nbjQNi6XxifbDWvOQPR5Jz+wozEqnu2eSCoWRhLSWYRQ8Pcf0/F02fjTZ3ClXR7hjJgyvbPbsZVSJPM7GRKeisFU2NBmVx9nJdPmgawj8rH74ejn8w57m4phzdrvQWlF8kQFXVbrTG8x0ua4nQUDCNJgUtYxZm9e0GODzM7dS60gL6AnLfZs4QXUsiZnyQd46snKrJJJu1lE6BrND3tjLnYRZDuBk8DJmk+nF5cdl+YxHylIuiN0eNpTFuCsI7wseT4uZ/IxESWhte5tftNxyhzls1L84SrVoQ54YhVPg2SDPaalULq9WNQ2hQnQyc251OUZWzeQhD3cLMG789b9mFRHXjEN5RiJ1odNZQF3fRrgrh5/aKCAmwGV303IV9tBvLQ4KxxfRq5aa1wF3dUISz5EsQfddzbSTP5WwowjmivhdvXbrSTdibjZCzkoYU+814i3ESDJI3G+EnIkrgeKODTlVNNinMuzx/EYQJDZIOjF3Xtec7fP5KCENCqe94cfew12Iie7cy/0oIDUXnjVF6EPha9ObitPyy02i4/1PJtmxsLs1l8APiaJp3G786+iGngepJ6f8BNXXpZbN6OCY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data:image/png;base64,iVBORw0KGgoAAAANSUhEUgAAAG4AAAA1CAMAAACXzC79AAAA+VBMVEX////LAAAAAGTNAAAAAGbn6fE2RImTmLptdaOzudIAAGHM0N/GytsDGXDIAAASIHP4+PhhYWLv8PJub2+qqqtUVFUnMXiLi4zJyszX19dNVY53d3gAAGpbXFzW2Ob9+Pjj5OXjmJllZmbs7fR/ha6YmZoAD2qDhIXegIH44eEACmytsM377+/x3d7XXF1DRETUOTrqt7nSLS6cnp3bZWfxzc7XTlDBw8XVQkPnoqXRGhzbZGXw0dPQIyfhdHXQGBgoKCkAAAA4ODkcGxouLy8XFxcpNofssLBdYpYfKHSOlbsAAFd4fqnjkpLdT1I6QYdgZqBMUZRQVo9ofqNtAAAFLUlEQVRYhe2Ye1eqShTAQaCUBMcBQjIS38/ER4i9tNvp3NRet77/h7l7ZhBNbK1o6b3/nL0qYLbOj/2YvWfiuP9ZOlQK/wWq0PT6jdF4/HpR9G46+4Z5L9cCDyII8NNrPDb3Sbtp9AADIJX85VX+tlvcm4WoOFaJZSq1btob964A2r3ZE+5CVYkPCWx8eU7TpfnYFW6L+4ChV1VQVRq1yTlajXcawsvuaZ0RiRivCvzY21CdvxZ3vSgKE7CKOFKYRKfuvPR3jLu8ohnCTzdoSJIw8LxO8EC8jKVy6Gws0bGyVI5Duxkz2/jGRt6nk7MFXAr0Jc6SyTO4pGYVKVBLC9AjDh/OKjFohSJdZ5D1m8s6NZeV1PLh6LSVhsvi6eSMDZQrGXkG91JS/juOcT2akfzV46YmdazUTpa2HCkZgjuUAxzQxBlRSsnEQQzcI08LF38RKSGAU2pLR23g0LMiJ2nM4uE6FwwXNY7g3lrz9jYcSp6ePrMMiYc7nzLjRtGCnDo+Tb/T+ERwM1GpBPkYD+ctfYkiqtSxfJauiWzedVz5UM4sMPcT3GWAa0RVqWMxhSqJTOoT7uOs/NxSKktaTFyD4dQttZHgOOkj8SF9wqUXGUU5DD8VC1e4ZrhpNFMYDlZforKOe/uYi63aQfpnuC6rll/j0EJspVa4hFKT22m5lQyLSyzchHXU6ZbGxnCcBGmIQpyoyLA0kona0p3xYldkuK9ShV7n8sfKmQpZiOggobR/gusHmTn5GsdVaq3U2SozydDRsRhUs5jLXAiWebTVhbjyiXjQnn8uYu2a+PyDItYc0V7HD6JdNMRx6ZYyz3wu0RKUsUN2I8bAFYoq3RAJ0eBBEVv2n4qs1D7juKOTUyUdGwdVjOF6m9uUdZz0BvZ9xnHt+ekbjt2AOhPqTF7dbOZcO/PUXt6nRXnZXo+CIZQU5Q8MuKc47ZXrT1lyCpsr/Wh2QKemxbv99g/dPLw9L9c3gN7f01x5cfAcB1d4EaCbQwSF7Xuu5o637k1ayGCrOe1Hu1DB6+96o+n16KEHfoubTbZZbOz+IOQN1CB+3f666wr96+75zmmwHRvQ1QfQ24tLL/CeV5xcTfZzyGuOyLmObAD5aW/UnTQm16OeKlzu69TcoVt3yFB2NuHJzShwpONYTrBZsOAWLsjCgYb+zTnsGVthriGmwlYOxNoCLFyOb4OMgdOXOrgO1oWluVnNuNfgO/q9q2VdI8fhXzrVuXWAaW5Js90qAId3Ic66s8kb5P5yDcNw7W3Ajte4GPUGg8G4OwlzFNcN8lm/nuN0Q4fpHDOPUIl9P69zTilP7nMlE3NVI5zLt10ybOWJkXhoONud2vT6/f76vx0c21++sBu8I+ZQNsRV88wiJ+tzZojDpl81QWHVqZcdd5t52wRVNR0EojK0V5Gxq2RQt/XV21Tra7ichh0bLLJKOsTOr5fw5rxfCdb1uqkZdVxdwxlZs16vmw++5eaCMV1DIQ7VIbZmlXjE1rT7++p3jaNfxhjn8rrurnDZHBlEmk58yARmD3HWbzuvub9J7CzH8e+cGCx2rZqOO2QjOkJBqmk6Nwz85EDChjjN9n3dh89beaLNa9/GWXbWhzPqEJyW+6VBlvjGPV5LFZQ3cqDX3SFE18VULJclyB1iOHyvf59nGlnNpplvlYySbUDGYZe5MGuCsUOit+GdOP/BoPJQom5Hrmmx9zKNGMHD2MFB2BxM6wsKqowTFBPsUD12LCLwzHCOg5aKaGv7I3/ka/kXcxGSUoIA8kMAAAAASUVORK5CYII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xmlns="" id="{4606CFDC-EE76-4D8A-9EEE-716B981242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803666"/>
              </p:ext>
            </p:extLst>
          </p:nvPr>
        </p:nvGraphicFramePr>
        <p:xfrm>
          <a:off x="1371600" y="1524000"/>
          <a:ext cx="6400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6" descr="Image result for advertisement ic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advertisement ic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Image result for advertisement ic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Image result for advertisement ic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" descr="Image result for disco bal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524000" cy="19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mage result for king of the hill danc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4201848" cy="455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93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Industry Standards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://www.cabi.org/gfx/cabidotorg/Logo_CABI_Green_Wid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www.cabi.org/gfx/cabidotorg/Logo_CABI_Green_Wide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www.cabi.org/gfx/cabidotorg/Logo_CABI_Green_Wide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png;base64,iVBORw0KGgoAAAANSUhEUgAAAOEAAADhCAMAAAAJbSJIAAABJlBMVEX///8lmQAdkQDtVQEilgD3/+r7/fz5/PZNnS///v/8+/iWxYTz//H5//WUxn73+/lrqk/N67oXigDs/eU9kyYejgAgkAD3/+4jigDu/+L6//L///n39/IpjAD49/fy/+XmUwAxixNdn0jj+tUtiQBClSFPmjOw15lpr1qIwnJYoD/R8cR4uGX/+/S23aXe+tW84KrXjlmj05D/9uXU7cbx8PSHuHFKli2SxXl9tmqi0ouy2aNYoDhRnT7v+O+TxIG/6rB3v15ir0St25cXewBKoBx0q1yfyI1aqjLF47fN7bXk/NPb7Mu/36OjxpNTlzVvnlOSy3fOe0LnrH3717bRWAXVdjj+7NHnvJPXTgDLYxnNTAD+3LzMaiXls4b64sK/1q7ah1E6+GbTAAAc3ElEQVR4nN1dDVvbRraW1ZEmGhDyB7K+xnKMbAyWDa5xAYcA6faWbEK7vW2Tptnudu/+/z9xZ2SIPdIZWQaT2D3N8zQEWdarc+Z8zxlFWREZc3+n2MQEY2z6mhe9PRodfvu3zjjAs2ux9gx9//dvf975rhJHmoP1AGMS6oMBWdXjPBHdowxDy3Rqt8PupNdpVKt2XUVuBc+eXmcIVUZ1u+o2Or3J6E3UdMzACgbBl3nwpcmJhqP+rusyZKg0pWrFmnGZIyzdE0Jqteru9kcVL1hrFhqKTikTtu1mPDrouLZ6D+AeIQ4V4w4kR4hKAiFku69N68tiWEQE+1r06rDTmHFuRgnCewIQMlJ3TMvIuf8XJvZoZnR006kyeMLDo6UQfkEEIPE3boS6TkJiesNJy84+9pI8/HJYYOIIdUzplVPZOavK4W0uwoRC6g3LDTsP3uYi1Jl6MaPRM5evvVwWbiZCTC3qRDudfPHcZISUbB/vcO3yl0VoejudRctvQxHqlFBqRi/yrMNmIzQoJdrRvltMPjcL4dSpMohT6S3Bv01CqPDIiAnoYVstLcPBDUKoKwF1jnarS/FvoxAyKxj13eUEdHMQ6oQEZHvYqZeWks85hPex0boixNgyvdOlGYg2h4eU+JX9wiY+RQyhmMVYO4REV6jWbS0tntMPIFSt+LPHX0eEPAfjTdwl0XGqq/XGbq9/+sPVeiNUQv94WSPPk0ud8ulFZext+z6m670ODfPVrroMQNW2zybd2HNMyzKprn9DyRojJDTQuo0i+Jifwy5DdbfTH8WaNPu5fgiJtuMiIEUIc6+6O3kVaSaVp3fXDqHi9d1SMTOv2u3JMHIIucLWpiAMQ+yVCyhRzmPV3R/dmgEhhpJbgFgzhDQqVxfzj63AeuNmWDNpgXuuF0I92quXCqxBtT2paJjiK2VxZn6NEDIRjQ4WOGqJCqo3zsc4CAJdL3LbdUJoRXsFYkG1Ool9Urw0tkYIcVReFCsxFro3sWOGpHh1c10Q6iTwDhYCLFX3uw4moREWEtDpndcEIaXeQXWRjkGtHc9c9s5rg7B56C6y89W92AxpAfUp0LogdM7dBWYCNbaaZqCHOTcxpn+4GhI7Fb4sQvZMdOBftPPAsSe0X771iZR9hkGCgEUUIQmxr3kOnfkCK0T44LI4Ds237Tz+MR/GPY0GJIVw/if2uzBg2OLhqN/bfW0+CcIHE7GOd6GGg7nnaXWdhEPQxxOggelHw51yp23bdVQ919YIYYgJ8fZUANaMhepljOFP00GAmS9k1uJRr23fh83q1vaM3RKE5+Zy/TS6RSkOB8yXMjH/a/FPExxqk1xfDdkHEYHtHxkEurXtVXb23fnSKUc4ezQJQj9calkZDOLJh3e///7uPx9OsGVJXjn4kNvd3LQocicelWnQADu3o16jzm8wu8kUobxjiF/y85IIdfrh91/ef/z4/OPHf3797qQgQv4VhFZauRx0R02S9bGJZTG9SZ2437AzGYECCFFnZ7xNQjJ1cI08sEZSxBy8++2P519N6fkfX38YEL2Ac5w0kDR7ORxUUXvkQzciGAfUqZTb0AouIKVce7EIzMRUz8d3922DP9/f40sw/vsdpjmpk3navuaLUAYStYZ+CMW5Ohl4w7ILa6jFCFHSxOf2KxrPyi1GOPj9j+cCwufv/0WLKGMWIwzz8moM4JWhZ14VE1riVPYaquTNFOIhx1hvn946OrtdHkadyeO791+l6PlvH4osZEKjTg6+EuMgpEQxdcaTHPVUECGnevs6YpYxHyE++eVjGuFXH38dLILHQjyiHdo5/naDiSgkCrg54mW3VSBEanV/6OQ+Z2hdvRNldErvPyxah0w26FFOQIHcoys9Ewiyn4O4l984tARCfnW1HxF2X1nIqVsnX2fxffX84++LwnBMB96+zJnhrujIEYSH/8C9CW2rkesCLYuQieru0Am/MQkMUscf/pkFyJTN1/4ChDR0dnLyMvYLP8NAg2J/XF6YzFkWYankHnpYZsP1wX8yeiah307yARJqxjklQnfSDGn6S8lAK1L4XhohQvZe7EscJ4LfZfUMZ+I/P+QjVKhXlkgbzxiWPWEdJ44F9Zs7RQrfy/OQp2CPnFCH+EhCECEziYsQ4h9l+XtUUvePTcFKGXzdkqhfqDfxIQhLpfYLDfbD6L9gHv57gZQqntxdQ60Kzooor5sWedSHIUR8MUIIdQyvw+e/5CLE2OzKSzBu15yPlxgDQ2Z347M84/lYhPxryxEhGW+T0JPfQGvxa64uxcQ7k/VyoeokY4P10I93i9aFH4oQ1feirBdM8NWfkJj+8S7PHurU3JKmR9GzKJyLaJL/h/5Rq2jZ9MEImYnqRRmNSrD14X3Wp3mebyx0erwrBdioWKIhJEQ33y7RfPJgHpaQXY5MIrrUumUMfs0y8f07mut5+yOp0qhumaGo1EhoVjqFOfgYHjLD2LulmYBR//Dfj8/F8Ik53jkRsKEY8pgC9TwSiIsBB7GU46tFyMi98bLKJvjw20dBTv/4+sSSJI84QEMPRrDrxXC0Kz7B84rUUPxoPy+UWCVC9gD2xAsNfcZGg6vT8MPXf8wgPn//5wmh91KqZ5IsBqHeviworR6mGkcoIV55KYCP4yHTA+fsHafZiE9+52xk/z1//sd/3w3mErIhTetfHeMjeBWypX4WWeL1lGp9exkZfSxCBrGbdfp1ik/e/frfX/79y9d//uuEJs2Pdzwkg3QsjM1mD35k5ld0sZioC6gzyvFFwd88kocItWIrs8bCkAaDk5MPJycDvr0l/FT88eP/S/MQX72VeqRlLf3urt428h8oi3IhQlTKL3SpZx4xwoxlFFQsHRAmntu1Ydnt1BRDeCOGNpGFsNVK2hvVo7O8Z7E73z8AIQP4vZuHUZ1oRM9PNA1M3fJvR72qWnKPUiUC/VhWaVIPnHRyz7/J61JsHMRlIKFdIKv/86uf5OoLIbcL1/KEztzKYbvB09H1l81AcKPxa1hzIObNiDqMLe+jnBYp1N7y/AcivDZZKCa9canUusVpKTWmFVgWA2BCMBPPT9mUxnzbtaIrzUsZC/sOFeQ5oLc5hUV195UT+kAYXQQhc5y0kTxXi9RyU+KysNd+5dx2n82lo9XJtuDpVVxJDNSoUCwgJE3pii2V6r3Yp6HzUIQOpv4wL43SlTRF6ESLz1tVoQO2M+ew62FwLbltve/o8wh1Yh7JBIm5HgdeQAgJHojw2mfaAcfPZK26qNSKglRJlkUAJDC9o2y1pHpx9emqMPRk5smt6HdyPL0fJfJsY8nu16aC/ECE0xpwEMv0DffenFDU7JQkxTxA9aGbWTT8zdUrie5QyzVBe4WhvyVNyzDn0UrW/eMQGjSWuLzMzDbepDIpIXFOW7zSnL1fK5px2pEtLfuIq5kZSEJvO7IdXfVJ865p9pEIQ/NWIieIv3LRWQkDbU9FgLPA3OmjT8ZF92QWvOOJzqDln8tiSLtcu7/qcQg5xdJAzh1msosX4CMxozjxjTt1qss8NvXcFA0QjmXuGtqfqa7HIzTfyvxe1Kulq1JeB5QqhLifl1xr4B3J0nbj8N4YTu/qnMuUQCu+Wh1CQq+6kleJGkMlVctwDiVrzI2DOzl1JOZeLQu5uYAMxi3JInSH/syoPJ6HDOS1JCtm9zQsWmizInkb9WvzTkojSXuX3Z3l5hi7aejv1GGA1XONDIx78VkFQnlyuvo21QYykLUdoPJ9vwGLfUFBbhzPRJ4htMIIlviS2vOoxdzXVSIcyPpB0EFzTp3yFjxzBIkp+4KGN+BjH0J/AnNGLTvi9CezC70KJkyNij/fffJ4hDqzGc61xHlqxGK+CZuxxJm13/BInxi1l/Cd7JQXSLQeuKSRveMIcrMSHmLC5RTsSdnxBW0aYE2SYrJHZlI+klmAxrHoAmJJZK92olT4sRKEFL+SmIyOJ0b2xN+BXVkWGCV36kqyiHsaJfOtOzJT4Q5NMRG7AoSGorN4QWIG3KHwQpnrLQmN0Ev+LghmDw79ur7jUKHOwdxz8DYzZ2aVCPnLvwU9EaTeiPUXQ/F2YRXYuGW/Dh2JrrWHqQTlEPZ83GG6+2QlUqpwf/kQcshYEOWlvtGXONbVVwovbMPWELW4T/qp2KTrASykak9LpxZWhhDHLfDZ7Dep7L0pWWnVUWAoeAyLAiqn0jNNyD1HyD7C6dTkqhDqoTOB3+qhL+YVgxiWL7XPzIEk143skSDsmL6BokyELmuZBPrqEJIYTDCiZ14q6+Z1QBVR2vd5I6IKpamR/Ua4RWi+AN4EY+FrM1NPWJ2UYiipVUpCAqHcZsDXoVJb48lPeJG2xdVMNSBFyG8xDaRFE7wihAqXMHCB1V+bYsWUWUQQRWOsKLUe+Cv0UszlWxEoB3UefhipiG11CA0F/lp0IHYVEOlaexMokrqomupMsCrgWq4eAQ09K+Shsg1afbTbFK6i+jGsaqpdX4nhtIT6WnBKDdyFtBpqRECOdoUICR6CYtoYi36iVZMw6txRKrArVk3lQ2CbCmehV8nDEA5eq0dimhprsN+CbhxlKHE2Y/HbnEsIYX0EtY6vECELoiANx1zK2agU3rxk+n0YYU9TwOiRJxtFKxeByXa3AjU/rFJKqbkFCs+NkGAJsX8N43jmKRI1u+uJCIEQi1eDImgw7uoQ6oGFK9BCRD1B1QQYX8DxA3Nh+3BU29PEbwMXPLvqiaWUhUYeGJV2BHMdDMgbWGM2IuVbGGFZE33bLnQD9dzEQAPLqhByt8XStZfg+oiES4kyboA8dMfK3+Ho+FRszw2ugSga2RdZeCvmIbvbBHrCaiV1GdO5kAtrD5XvwbBWvRaZE5wW+ponQQjqkOpQSfveIA/tHxW4A8LuiqNJzBvIK02JytMg1EdAKhDZ3VTmuwk3gtrfKdA/c4sqIpyW5lP3QO10rP0UCJU3UD1P3QrEAMrZB4HUXxRE6ID9RJ1MleRJEELZUPU6EON8H3Zq6uccIbhAxQ6kGpiF2k/noJ4EIZjvRYepQRz+Hqwyz2U8HIqaBnJsEerBu5NWjhB4QNT3xfZDU4LwUI5QsBbNL4gwghE6YoMUiBAtgxBK0nxhhMJVj+chiDDd0/c5EW6L2zxlCOXr0CwgpS8/C8IxFCGydRimEYKuixThUQohpEvRs8+iS8cgDw99K61p4EKVIknpd0UpZe4v0NDR+SwWH8wQMXuIBU3jQ6V6xBF+Dzs7I5zyaQDnELU/h9emDMGw5nXqKu0MwlFSX0gQ1rdw1i9NO23IjT8HQqhfBtXTYY0Hp6KY1/Z3MD5k3yaWBE9BB/9zxBYEii0Qi4pSCOE2EeZ5/w3O4Ey2hVybvgW+yO4A2sKxWoQmkJTnM23n3oESBOSHBqhpqq+Ub8FcG9pLGfOjbF2G6Z5zP9tAv2qEoEuM3Nt5hEpgjuEyMFtIhzDC/VQiFJyzgHrNTOFp9QihR08HboH/IzzcsTFW4O1cqJPKJoJGqdQ6hqa0rSxPwxNRFMqBpR1GQjGYdExaMCXV08ZYWIcGrKoalQDYbb06hIZOTbDpDon5Up34cFcDeuYpQ7gjtvFKRLgNBpjq1uAJEbKvDSjcZmBfm7MKPO+jBYt/05y3pD7MTL6IEKxboDI0LHhlCA0+hwSueQ2D+fSCTuEiMON1U4laIEL1NF17Atdr+zgLcKX5UklhUKg96Xz/K8wodK4pNTDhmjEXkt5Zu/u01sLYBnPybHkJXQY6AXP/0861bViASy2hMKDjGpitQ2VHyRRnVohQPwY1HDrwBYQBlezwrb5hLgPoj5VSPmdAnANYIx0HwSA11mmFCAN4cdRHOJjPlwYaXH5Jkv+SZhuecp0jQjD8luwtHKT3wK8QIZzFLDVic4aP73+QbIBFLRajU7hAj+qH8/GXHoK9xohv1H86KdUJ7IuhsyYPfeaeT9JfmfRxE0l7HNrXhDQBbsKvqdo1n4qHlIIbQVhYO/HFM1kx4DYntzxnCENNstmiEc/v3zaIpK8NXTafqieKDOBUKc+TiSl95tHAgTzvVP/GkSxSpmjprHVPN3SJQk4aTp5E0xAH1oLqmWeJMxYkm5in6jL0Jfvw1f42FUZheHDtA13WdEvIzq4IoYFl/tZEXBdsuYINGyW0y5th6ABWNTy8CIVuJ0eyI8jt+roQJj4e4d0+kBtY9lI9wiE14Y1Bd5u0Q+kEusZQnKNhSXZuoFZEv3kCHipDuM+bOTRin7eulWEE9lay4UIHq58lXpjaNubNKpHt3KjvOCtGyMOFsPlSsmvmxZWAkFiyLTHu8M65fg03DalnYvMY9ruSQxJSG8pWwkMq3W/RGotqJpREBTzbiYNkK3QFlAaEXDGVZtHoGXBd8i6EaU6r2Y1QkTCGaUAxnx9qkgFlzGm+2ybhwaOCEJO++RkhOgm2JPuH6hPNmrk2j0eIiR5JdomU3Di1jZTGkndRH/l3V5qwU82z9qFoWY9lQ3fcbnKujPF4hIlquCLaRLIiUNkPArFiAXUvc6qO/cH0ifAF7HwzjwyLxQFzR7Zf061crZCHlvZCNtWgPQxSrj5zJ+F3cVkjiTUwFHwL7oxCXJBFgbCOW/BeJITOxtggK+AhfyLDHEoEjz2SR+ZdfRIEbySzBPj2wzuHMmzKZgk2YrGcr/s7svls9V4U3m0MfCRCGuJhSwKw5FawuKEO+xO4Z680pyi/kcR+zPScizVQPWTqVLJo7bI3WAVCg/hxRzZ0QC03QwFhSMYt+CgqtDtLGocUzveWeAuguNUvNEewOuUK9SZ69G51vjf+KpYPvGdClRp3xLv0JZ00s0wTsWp7kl329msz5cZrshkhfMP6D5g9gPEIhJRaJgMI35+pvh0lRbI04lSeZwjNkWRSAjrzQkNM+kq8xSnEyKeP4iEl/lsZQHZFtujsS3L2JbQ/54WElEiypiVU7fpk5mlwF8jpS8dWlOr7le3HIMTY6UqWFSc3u/dBNqGMOcv3/aPJOpOkJbnB2I98Mp9AJ9btrvwoYLVz5NOHTm/Zca6inUZJoqzVUr2f2iZnYXhrMqf2eGDNLy9TEsBzT17c5MtW2hBux00Iudce5CcWOhvBico5417V3fSMIUw8iZOF1LIWCMEfacKp72n0N39XHYfbk7xZR9W9t397GMKfv9sFd5nd3ZlF2paIkJgSRzlplxG1bpIOhV9Hdcchc+dPGjol3qX8SfhGmu+z/1ho1lfuKZL2qUbECFmnxzJFyjvdxf7RgMp0DfO/YyyOhSR+pbXUkZ3FEC64waWXGYPlS88Zqe+Im9uSYZ2yuSwIHWipSXCh34X7AnIe8JEI2Xu+Ss9o1+HAllMrtdOeQyRSv4aH8AJCI9S10yUPH3/kVMFS9ZWZXoR6E270YlfXWZScRsjUqSRvysOQ7A41Tz5Z7QkQltxResqXQc0XUhY2Yuiki0DO8+pOZooYifIPE1otQvu8ln7HIY2lU4zVvkOAfZFk+0Y60899KwSdfC8LHsu8idUjrPebmc3GuncAzr/i1K7gzAZzjhDLJtkwOf0pGmQ+clx41PUjEdoHWmoDGd8D/Vo60Em9gXuXCW4eSFciCxQze7hwLLVGK0XIAs8gJXQ6zjviwK3Ax80QalZkBiMZkyRczSffXC0B8eEI62XvKgjSU9q8PalFVvsa0FwwJaZOZT4TOhuH6RdpKMkEwEKW8YFz9ZmZuPGAo6Wcc1nQxOc6Qxvq7kgyh4JTfa+WnQCL417BgckPRFhqTGrAIHlTPmCULSh/AJ78kTg5vmxaGf/kqZNqtTQU/eq2LPN9V4CQ26malXK/OI1bUo1RakUhfMZckt/HkSz2Q0kVjWDmWMz36uhB8zR3Nu6jEKL2hZkV0TCM4HFO03dy7Rs5w3jDnMnz/IQLE2c+TJKhqguf9yEI67tvocMcwlrOIczqJdx7fk+USlOn3M7sxjhz6i9XwWeLT/FYHiFyy9EVpDKa0tmNJT7NzZczUEmmgcpKPgnE/VtC9dSx8Ax03HdlB2M8DCE/p73NluBsBtz9Jy3ib+Usi/qBJj228J7M05w3hHoRxlZ2Aknzu5ZkGt/DEJZQtVdx+AdSOkMPnW5b/i7V3WO6aCS2QnOHddsHHmNi+jNX2B8frPTMLvcwwhRAaPjdvANgeWYw9/DepO8YSyZeJYQYxKy14aeBake5q3EZhKi6F/s0e7pMoBP/Rx4AyT5bP2gSa+HxeaGpSaYMTsnuez4FTap37kpqJMUR8hVW7XRrYXYahaEQy/8xh4MI7cpOfxXI8gfRZZ6Fq5cj4CgQnkl1xv2GtKRSFKHduo7MMMgabUMxHC6i8kdzL8xFWoYTpaGfo095BeYgMqEzLCmlWuXgwWdYJvdW26djh4bZsyw4+fz8VxlA5sH2NfBsTYCIuZWzFBkXL49NTCB5D8ztSp8PfkcolZsvdDZCtXOeZNiNtIJRku6TPDPBCxX5tn6e9NCTh/uc7MsYPudR15nKic87bibiWMxD1d0fRU4YhgqoKkjtMPe1s5CiIAP5A1hB/vkOpXrnCD7WLiS6RZ3oqNy2l+IhY9+k4vlhaPESIuTJRAd87G7OIhw5RRbh/RMoJt8FlCMTqP1aC9PHjiu8gKsnO63829HLRjIJ+O4e6jWEcPpL1W33LzwzIETX007MlIgZ96pT0YeJt5zKg0IQY+6qTt7ZhKk8MEq5u0Hztnuw27DvLA+CeMgeTa26Z4fDaMH7d45aag4+dpsevJ1VToQ6kyTwk6suu1cBDz5W7g4rolem71VG/Zftqq0iO4OQg+v0Drux5w+Yec99nH+c7ebTT/GiA0gzpOteOa82wX6ltrqawb3AjHhwhIT9MUgQmM2ocrF18NM//Jk11qn2v73+9UXsOfzkDT0AzsAWaLuWT14tJ3Ehp2hRhkKt3hwz74pkJCy7lJymQ2fnE+nEdJp+Ef/jCYm9koWpNCapZ0daAB7+8omSg74tiynJ4JOSJAGms+MiF5/B/VREzIokJ3n3r1x7u/2Y22hIRuZL4/zI9LkjtUgwEJvTHgvyoZ8n0uarOVFtjbxBSGEtv/7kH+VFY3dUfVnRirsTa0Z0O+dk0hkbGwfLK+v1oaPc4vod1dlydCgJwy+pNx5GBnMnCggqw9iYxBqciV1jSrhBtrtFzmxmstruV+BpLmtOBvPC3WKdF6pbZg40ZgGQHk57c5XH24HPQuarTsGKNqruHsZNFh5/SnNsBEBFvyp+sjFTrL1RrKVPkFxvYq41vu2pi7Lad1zkiZxGb2tcM5nbjQNi6XxifbDWvOQPR5Jz+wozEqnu2eSCoWRhLSWYRQ8Pcf0/F02fjTZ3ClXR7hjJgyvbPbsZVSJPM7GRKeisFU2NBmVx9nJdPmgawj8rH74ejn8w57m4phzdrvQWlF8kQFXVbrTG8x0ua4nQUDCNJgUtYxZm9e0GODzM7dS60gL6AnLfZs4QXUsiZnyQd46snKrJJJu1lE6BrND3tjLnYRZDuBk8DJmk+nF5cdl+YxHylIuiN0eNpTFuCsI7wseT4uZ/IxESWhte5tftNxyhzls1L84SrVoQ54YhVPg2SDPaalULq9WNQ2hQnQyc251OUZWzeQhD3cLMG789b9mFRHXjEN5RiJ1odNZQF3fRrgrh5/aKCAmwGV303IV9tBvLQ4KxxfRq5aa1wF3dUISz5EsQfddzbSTP5WwowjmivhdvXbrSTdibjZCzkoYU+814i3ESDJI3G+EnIkrgeKODTlVNNinMuzx/EYQJDZIOjF3Xtec7fP5KCENCqe94cfew12Iie7cy/0oIDUXnjVF6EPha9ObitPyy02i4/1PJtmxsLs1l8APiaJp3G786+iGngepJ6f8BNXXpZbN6OCY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kb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4" b="21052"/>
          <a:stretch/>
        </p:blipFill>
        <p:spPr bwMode="auto">
          <a:xfrm>
            <a:off x="5486400" y="5514975"/>
            <a:ext cx="2192220" cy="13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data:image/png;base64,iVBORw0KGgoAAAANSUhEUgAAAG4AAAA1CAMAAACXzC79AAAA+VBMVEX////LAAAAAGTNAAAAAGbn6fE2RImTmLptdaOzudIAAGHM0N/GytsDGXDIAAASIHP4+PhhYWLv8PJub2+qqqtUVFUnMXiLi4zJyszX19dNVY53d3gAAGpbXFzW2Ob9+Pjj5OXjmJllZmbs7fR/ha6YmZoAD2qDhIXegIH44eEACmytsM377+/x3d7XXF1DRETUOTrqt7nSLS6cnp3bZWfxzc7XTlDBw8XVQkPnoqXRGhzbZGXw0dPQIyfhdHXQGBgoKCkAAAA4ODkcGxouLy8XFxcpNofssLBdYpYfKHSOlbsAAFd4fqnjkpLdT1I6QYdgZqBMUZRQVo9ofqNtAAAFLUlEQVRYhe2Ye1eqShTAQaCUBMcBQjIS38/ER4i9tNvp3NRet77/h7l7ZhBNbK1o6b3/nL0qYLbOj/2YvWfiuP9ZOlQK/wWq0PT6jdF4/HpR9G46+4Z5L9cCDyII8NNrPDb3Sbtp9AADIJX85VX+tlvcm4WoOFaJZSq1btob964A2r3ZE+5CVYkPCWx8eU7TpfnYFW6L+4ChV1VQVRq1yTlajXcawsvuaZ0RiRivCvzY21CdvxZ3vSgKE7CKOFKYRKfuvPR3jLu8ohnCTzdoSJIw8LxO8EC8jKVy6Gws0bGyVI5Duxkz2/jGRt6nk7MFXAr0Jc6SyTO4pGYVKVBLC9AjDh/OKjFohSJdZ5D1m8s6NZeV1PLh6LSVhsvi6eSMDZQrGXkG91JS/juOcT2akfzV46YmdazUTpa2HCkZgjuUAxzQxBlRSsnEQQzcI08LF38RKSGAU2pLR23g0LMiJ2nM4uE6FwwXNY7g3lrz9jYcSp6ePrMMiYc7nzLjRtGCnDo+Tb/T+ERwM1GpBPkYD+ctfYkiqtSxfJauiWzedVz5UM4sMPcT3GWAa0RVqWMxhSqJTOoT7uOs/NxSKktaTFyD4dQttZHgOOkj8SF9wqUXGUU5DD8VC1e4ZrhpNFMYDlZforKOe/uYi63aQfpnuC6rll/j0EJspVa4hFKT22m5lQyLSyzchHXU6ZbGxnCcBGmIQpyoyLA0kona0p3xYldkuK9ShV7n8sfKmQpZiOggobR/gusHmTn5GsdVaq3U2SozydDRsRhUs5jLXAiWebTVhbjyiXjQnn8uYu2a+PyDItYc0V7HD6JdNMRx6ZYyz3wu0RKUsUN2I8bAFYoq3RAJ0eBBEVv2n4qs1D7juKOTUyUdGwdVjOF6m9uUdZz0BvZ9xnHt+ekbjt2AOhPqTF7dbOZcO/PUXt6nRXnZXo+CIZQU5Q8MuKc47ZXrT1lyCpsr/Wh2QKemxbv99g/dPLw9L9c3gN7f01x5cfAcB1d4EaCbQwSF7Xuu5o637k1ayGCrOe1Hu1DB6+96o+n16KEHfoubTbZZbOz+IOQN1CB+3f666wr96+75zmmwHRvQ1QfQ24tLL/CeV5xcTfZzyGuOyLmObAD5aW/UnTQm16OeKlzu69TcoVt3yFB2NuHJzShwpONYTrBZsOAWLsjCgYb+zTnsGVthriGmwlYOxNoCLFyOb4OMgdOXOrgO1oWluVnNuNfgO/q9q2VdI8fhXzrVuXWAaW5Js90qAId3Ic66s8kb5P5yDcNw7W3Ajte4GPUGg8G4OwlzFNcN8lm/nuN0Q4fpHDOPUIl9P69zTilP7nMlE3NVI5zLt10ybOWJkXhoONud2vT6/f76vx0c21++sBu8I+ZQNsRV88wiJ+tzZojDpl81QWHVqZcdd5t52wRVNR0EojK0V5Gxq2RQt/XV21Tra7ichh0bLLJKOsTOr5fw5rxfCdb1uqkZdVxdwxlZs16vmw++5eaCMV1DIQ7VIbZmlXjE1rT7++p3jaNfxhjn8rrurnDZHBlEmk58yARmD3HWbzuvub9J7CzH8e+cGCx2rZqOO2QjOkJBqmk6Nwz85EDChjjN9n3dh89beaLNa9/GWXbWhzPqEJyW+6VBlvjGPV5LFZQ3cqDX3SFE18VULJclyB1iOHyvf59nGlnNpplvlYySbUDGYZe5MGuCsUOit+GdOP/BoPJQom5Hrmmx9zKNGMHD2MFB2BxM6wsKqowTFBPsUD12LCLwzHCOg5aKaGv7I3/ka/kXcxGSUoIA8kMAAAAASUVORK5CYII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2218625"/>
              </p:ext>
            </p:extLst>
          </p:nvPr>
        </p:nvGraphicFramePr>
        <p:xfrm>
          <a:off x="1371600" y="1524000"/>
          <a:ext cx="64008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AutoShape 4" descr="Image result for NISO ODI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NISO OD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20" y="5653087"/>
            <a:ext cx="119256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nis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b="27537"/>
          <a:stretch/>
        </p:blipFill>
        <p:spPr bwMode="auto">
          <a:xfrm>
            <a:off x="1194123" y="5514975"/>
            <a:ext cx="2615877" cy="13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463550"/>
            <a:r>
              <a:rPr lang="en-US" sz="4800" b="1" dirty="0" smtClean="0">
                <a:solidFill>
                  <a:schemeClr val="bg1"/>
                </a:solidFill>
              </a:rPr>
              <a:t>Future	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0130700"/>
              </p:ext>
            </p:extLst>
          </p:nvPr>
        </p:nvGraphicFramePr>
        <p:xfrm>
          <a:off x="1371600" y="1524000"/>
          <a:ext cx="6400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Image result for disco bal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524000" cy="19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Image result for jimmy junior dancing 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3166263"/>
            <a:ext cx="2447925" cy="36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EDCD0A6CF6704E9E181B424AEA0367" ma:contentTypeVersion="0" ma:contentTypeDescription="Create a new document." ma:contentTypeScope="" ma:versionID="4f71d525bd8d4ef2cebfaa270fbc15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93adde7ee1a707d6e9f5d130748084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E323ED-1B1F-4A56-8B9C-9C37D8CEC0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C41036-09D5-4A68-991A-313E464BCF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A7751EB-8FC8-4C30-9F7B-2B31C5331DFD}">
  <ds:schemaRefs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1147</Words>
  <Application>Microsoft Office PowerPoint</Application>
  <PresentationFormat>On-screen Show (4:3)</PresentationFormat>
  <Paragraphs>128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DISCOvery at OUP: Publishers and Discovery Vendors Working Together Benefits Everyone</vt:lpstr>
      <vt:lpstr>Past</vt:lpstr>
      <vt:lpstr>What does a Discoverability Associate do?</vt:lpstr>
      <vt:lpstr>Communication</vt:lpstr>
      <vt:lpstr>Institutional Knowledge</vt:lpstr>
      <vt:lpstr>Industry Standards</vt:lpstr>
      <vt:lpstr>Future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Services at OUP</dc:title>
  <dc:creator>Wickes, Abigail</dc:creator>
  <cp:lastModifiedBy>Wickes, Abigail</cp:lastModifiedBy>
  <cp:revision>92</cp:revision>
  <cp:lastPrinted>2018-04-05T18:00:24Z</cp:lastPrinted>
  <dcterms:created xsi:type="dcterms:W3CDTF">2017-10-18T17:16:31Z</dcterms:created>
  <dcterms:modified xsi:type="dcterms:W3CDTF">2018-04-05T18:02:16Z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0x0101003EEDCD0A6CF6704E9E181B424AEA0367</vt:lpwstr>
  </property>
</Properties>
</file>